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7" r:id="rId2"/>
    <p:sldId id="340" r:id="rId3"/>
    <p:sldId id="353" r:id="rId4"/>
    <p:sldId id="491" r:id="rId5"/>
    <p:sldId id="495" r:id="rId6"/>
  </p:sldIdLst>
  <p:sldSz cx="12192000" cy="6858000"/>
  <p:notesSz cx="6858000" cy="9144000"/>
  <p:embeddedFontLst>
    <p:embeddedFont>
      <p:font typeface="Arial Unicode MS" panose="020B0604020202020204" charset="-128"/>
      <p:regular r:id="rId9"/>
    </p:embeddedFont>
    <p:embeddedFont>
      <p:font typeface="맑은 고딕" panose="020B0503020000020004" pitchFamily="34" charset="-127"/>
      <p:regular r:id="rId10"/>
      <p:bold r:id="rId11"/>
    </p:embeddedFont>
    <p:embeddedFont>
      <p:font typeface="Montserrat Black" panose="020B0604020202020204" charset="-52"/>
      <p:bold r:id="rId12"/>
      <p:italic r:id="rId13"/>
      <p:boldItalic r:id="rId14"/>
    </p:embeddedFont>
    <p:embeddedFont>
      <p:font typeface="Rubik Light" panose="020B0604020202020204" charset="-79"/>
      <p:regular r:id="rId15"/>
      <p:italic r:id="rId16"/>
    </p:embeddedFont>
    <p:embeddedFont>
      <p:font typeface="Verdana" panose="020B0604030504040204" pitchFamily="34" charset="0"/>
      <p:regular r:id="rId17"/>
      <p:bold r:id="rId18"/>
      <p:italic r:id="rId19"/>
      <p:boldItalic r:id="rId2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7F4"/>
    <a:srgbClr val="4944C0"/>
    <a:srgbClr val="1C256C"/>
    <a:srgbClr val="F789A3"/>
    <a:srgbClr val="CADCF3"/>
    <a:srgbClr val="FFB515"/>
    <a:srgbClr val="FDA24E"/>
    <a:srgbClr val="1C3257"/>
    <a:srgbClr val="FF6B26"/>
    <a:srgbClr val="5EDD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32" autoAdjust="0"/>
    <p:restoredTop sz="94665"/>
  </p:normalViewPr>
  <p:slideViewPr>
    <p:cSldViewPr snapToGrid="0">
      <p:cViewPr varScale="1">
        <p:scale>
          <a:sx n="82" d="100"/>
          <a:sy n="82" d="100"/>
        </p:scale>
        <p:origin x="629" y="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302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9230B0E-39ED-45EA-AD95-669D0616B3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A82B798-201A-4B14-B1F0-6A660C5C72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2F5857-B39B-4284-A086-C6DE2719C9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3EF34-7656-4396-AEBE-2B554E5E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782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9F08-9100-4AF5-BC0A-FC6A093BE3CC}" type="datetimeFigureOut">
              <a:rPr lang="ko-KR" altLang="en-US" smtClean="0"/>
              <a:t>2024-07-12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C7D2-309F-4B1D-AF63-DB3D4B5448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9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mon.com/" TargetMode="External"/><Relationship Id="rId13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hyperlink" Target="https://pptmon.com/" TargetMode="External"/><Relationship Id="rId12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svg"/><Relationship Id="rId4" Type="http://schemas.openxmlformats.org/officeDocument/2006/relationships/hyperlink" Target="http://pptmon.com/" TargetMode="External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mon.com/" TargetMode="External"/><Relationship Id="rId13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hyperlink" Target="https://pptmon.com/" TargetMode="External"/><Relationship Id="rId12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svg"/><Relationship Id="rId4" Type="http://schemas.openxmlformats.org/officeDocument/2006/relationships/hyperlink" Target="http://pptmon.com/" TargetMode="External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4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4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2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3">
            <a:hlinkClick r:id="rId2"/>
            <a:extLst>
              <a:ext uri="{FF2B5EF4-FFF2-40B4-BE49-F238E27FC236}">
                <a16:creationId xmlns:a16="http://schemas.microsoft.com/office/drawing/2014/main" id="{025F5993-C7FB-4F21-9C92-BA6BFE22E1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21" name="TextBox 20">
            <a:hlinkClick r:id="rId5"/>
            <a:extLst>
              <a:ext uri="{FF2B5EF4-FFF2-40B4-BE49-F238E27FC236}">
                <a16:creationId xmlns:a16="http://schemas.microsoft.com/office/drawing/2014/main" id="{9F68DBF6-98EA-4D81-A2A8-06DF48306298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85A583A1-3F5C-4D5B-9459-34E09456164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1"/>
            <a:ext cx="3951287" cy="2150326"/>
          </a:xfrm>
          <a:prstGeom prst="rect">
            <a:avLst/>
          </a:prstGeom>
        </p:spPr>
      </p:pic>
      <p:pic>
        <p:nvPicPr>
          <p:cNvPr id="4" name="그래픽 3">
            <a:extLst>
              <a:ext uri="{FF2B5EF4-FFF2-40B4-BE49-F238E27FC236}">
                <a16:creationId xmlns:a16="http://schemas.microsoft.com/office/drawing/2014/main" id="{35EB50DD-AC9A-4D0F-AD36-3C269AA78B1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23396" y="622464"/>
            <a:ext cx="1087465" cy="905400"/>
          </a:xfrm>
          <a:prstGeom prst="rect">
            <a:avLst/>
          </a:prstGeom>
        </p:spPr>
      </p:pic>
      <p:pic>
        <p:nvPicPr>
          <p:cNvPr id="5" name="그래픽 4">
            <a:extLst>
              <a:ext uri="{FF2B5EF4-FFF2-40B4-BE49-F238E27FC236}">
                <a16:creationId xmlns:a16="http://schemas.microsoft.com/office/drawing/2014/main" id="{A528C11C-E213-4CD1-8EC3-7AA3DCF1D3A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55011" y="4406204"/>
            <a:ext cx="1139745" cy="1623972"/>
          </a:xfrm>
          <a:prstGeom prst="rect">
            <a:avLst/>
          </a:prstGeom>
        </p:spPr>
      </p:pic>
      <p:pic>
        <p:nvPicPr>
          <p:cNvPr id="6" name="그래픽 5">
            <a:extLst>
              <a:ext uri="{FF2B5EF4-FFF2-40B4-BE49-F238E27FC236}">
                <a16:creationId xmlns:a16="http://schemas.microsoft.com/office/drawing/2014/main" id="{8D5E4469-7C22-411A-ACCF-872BED7A1D3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23396" y="5503126"/>
            <a:ext cx="126492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87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래픽 9">
            <a:extLst>
              <a:ext uri="{FF2B5EF4-FFF2-40B4-BE49-F238E27FC236}">
                <a16:creationId xmlns:a16="http://schemas.microsoft.com/office/drawing/2014/main" id="{983118D6-D853-467F-B429-D1E0FAA255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1839913" y="5419554"/>
            <a:ext cx="2643187" cy="1438446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28E6FC07-42E1-4A3E-8B13-FA93DCF56A14}"/>
              </a:ext>
            </a:extLst>
          </p:cNvPr>
          <p:cNvSpPr/>
          <p:nvPr userDrawn="1"/>
        </p:nvSpPr>
        <p:spPr>
          <a:xfrm>
            <a:off x="0" y="1"/>
            <a:ext cx="2959100" cy="6858000"/>
          </a:xfrm>
          <a:prstGeom prst="rect">
            <a:avLst/>
          </a:prstGeom>
          <a:solidFill>
            <a:srgbClr val="1C256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 algn="ctr"/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Graphic 3">
            <a:hlinkClick r:id="rId4"/>
            <a:extLst>
              <a:ext uri="{FF2B5EF4-FFF2-40B4-BE49-F238E27FC236}">
                <a16:creationId xmlns:a16="http://schemas.microsoft.com/office/drawing/2014/main" id="{344C5806-193E-40C5-8720-C4DC6447BF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7"/>
            <a:extLst>
              <a:ext uri="{FF2B5EF4-FFF2-40B4-BE49-F238E27FC236}">
                <a16:creationId xmlns:a16="http://schemas.microsoft.com/office/drawing/2014/main" id="{5E060897-75B2-48F5-AA85-9CC02CA945C2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래픽 10">
            <a:extLst>
              <a:ext uri="{FF2B5EF4-FFF2-40B4-BE49-F238E27FC236}">
                <a16:creationId xmlns:a16="http://schemas.microsoft.com/office/drawing/2014/main" id="{F1BC5835-B87D-4794-BBB3-327EC2D3E0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34217"/>
          <a:stretch/>
        </p:blipFill>
        <p:spPr>
          <a:xfrm>
            <a:off x="10939355" y="6262399"/>
            <a:ext cx="1087465" cy="595601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2984615A-C3D1-4F39-B373-5245FFC5E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31587"/>
          <a:stretch/>
        </p:blipFill>
        <p:spPr>
          <a:xfrm flipV="1">
            <a:off x="10887075" y="0"/>
            <a:ext cx="1139745" cy="1110998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918CA9D8-67B3-444B-9F68-55E8930900A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79846" y="56898"/>
            <a:ext cx="126492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33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3">
            <a:hlinkClick r:id="rId2"/>
            <a:extLst>
              <a:ext uri="{FF2B5EF4-FFF2-40B4-BE49-F238E27FC236}">
                <a16:creationId xmlns:a16="http://schemas.microsoft.com/office/drawing/2014/main" id="{EC3B74E8-D05D-409C-862C-D64E983226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12" name="TextBox 11">
            <a:hlinkClick r:id="rId5"/>
            <a:extLst>
              <a:ext uri="{FF2B5EF4-FFF2-40B4-BE49-F238E27FC236}">
                <a16:creationId xmlns:a16="http://schemas.microsoft.com/office/drawing/2014/main" id="{31CE0624-DC31-4676-B9DD-C953DD8CCBB0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래픽 12">
            <a:extLst>
              <a:ext uri="{FF2B5EF4-FFF2-40B4-BE49-F238E27FC236}">
                <a16:creationId xmlns:a16="http://schemas.microsoft.com/office/drawing/2014/main" id="{DDCE335E-F003-4BF1-A753-F86F822CAC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8896"/>
          <a:stretch/>
        </p:blipFill>
        <p:spPr>
          <a:xfrm flipH="1">
            <a:off x="-1" y="0"/>
            <a:ext cx="1397807" cy="1244925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3F35BBB6-5C01-4DDF-BBC8-CFFCE2A270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36899"/>
          <a:stretch/>
        </p:blipFill>
        <p:spPr>
          <a:xfrm>
            <a:off x="-1" y="5807927"/>
            <a:ext cx="686203" cy="905400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1D7AD63B-27FF-41F9-9089-503F323A59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41091"/>
          <a:stretch/>
        </p:blipFill>
        <p:spPr>
          <a:xfrm>
            <a:off x="10785475" y="5901341"/>
            <a:ext cx="1139745" cy="956659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E76562DD-570A-44B9-868E-6EC10686E34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722887" y="95412"/>
            <a:ext cx="126492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62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3">
            <a:hlinkClick r:id="rId2"/>
            <a:extLst>
              <a:ext uri="{FF2B5EF4-FFF2-40B4-BE49-F238E27FC236}">
                <a16:creationId xmlns:a16="http://schemas.microsoft.com/office/drawing/2014/main" id="{23C8D29C-F082-4215-9ACD-CBAFBE93FC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42D89BAA-F32A-4567-B218-91AFF97CC195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래픽 14">
            <a:extLst>
              <a:ext uri="{FF2B5EF4-FFF2-40B4-BE49-F238E27FC236}">
                <a16:creationId xmlns:a16="http://schemas.microsoft.com/office/drawing/2014/main" id="{EAE936DC-D914-49FF-ADAD-23335B3A277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3888" y="214878"/>
            <a:ext cx="1087465" cy="905400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F937A8AD-9CA1-4E00-8A1A-D24965AFE0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0468" b="21797"/>
          <a:stretch/>
        </p:blipFill>
        <p:spPr>
          <a:xfrm rot="16200000" flipV="1">
            <a:off x="124776" y="5712776"/>
            <a:ext cx="1020444" cy="1270001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:a16="http://schemas.microsoft.com/office/drawing/2014/main" id="{C1F5E8FC-ECA1-46B5-9105-F93B0E734F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8374" t="9638"/>
          <a:stretch/>
        </p:blipFill>
        <p:spPr>
          <a:xfrm>
            <a:off x="0" y="-1"/>
            <a:ext cx="1270000" cy="1335159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id="{694ABF2D-01B9-4237-B6D6-6F581D2B36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42623"/>
          <a:stretch/>
        </p:blipFill>
        <p:spPr>
          <a:xfrm flipH="1" flipV="1">
            <a:off x="9384519" y="6143694"/>
            <a:ext cx="2287587" cy="71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70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래픽 23">
            <a:extLst>
              <a:ext uri="{FF2B5EF4-FFF2-40B4-BE49-F238E27FC236}">
                <a16:creationId xmlns:a16="http://schemas.microsoft.com/office/drawing/2014/main" id="{64B564A2-FE06-490F-AC57-BE70675F6F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1206"/>
          <a:stretch/>
        </p:blipFill>
        <p:spPr>
          <a:xfrm flipH="1">
            <a:off x="9289269" y="0"/>
            <a:ext cx="2287587" cy="731952"/>
          </a:xfrm>
          <a:prstGeom prst="rect">
            <a:avLst/>
          </a:prstGeom>
        </p:spPr>
      </p:pic>
      <p:pic>
        <p:nvPicPr>
          <p:cNvPr id="18" name="Graphic 3">
            <a:hlinkClick r:id="rId4"/>
            <a:extLst>
              <a:ext uri="{FF2B5EF4-FFF2-40B4-BE49-F238E27FC236}">
                <a16:creationId xmlns:a16="http://schemas.microsoft.com/office/drawing/2014/main" id="{AACAF2B2-06D9-4E30-8952-C165C66B88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19" name="TextBox 18">
            <a:hlinkClick r:id="rId7"/>
            <a:extLst>
              <a:ext uri="{FF2B5EF4-FFF2-40B4-BE49-F238E27FC236}">
                <a16:creationId xmlns:a16="http://schemas.microsoft.com/office/drawing/2014/main" id="{E525F57A-0CE3-47D1-83A0-384A47BA5363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그래픽 20">
            <a:extLst>
              <a:ext uri="{FF2B5EF4-FFF2-40B4-BE49-F238E27FC236}">
                <a16:creationId xmlns:a16="http://schemas.microsoft.com/office/drawing/2014/main" id="{6C205223-8F76-4EA2-BAE4-AF27099E15D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9188" y="5846027"/>
            <a:ext cx="1087465" cy="905400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A14164FA-A7E2-4DB9-9B13-7C897A33BE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16435" b="11495"/>
          <a:stretch/>
        </p:blipFill>
        <p:spPr>
          <a:xfrm>
            <a:off x="0" y="5420716"/>
            <a:ext cx="952420" cy="1437284"/>
          </a:xfrm>
          <a:prstGeom prst="rect">
            <a:avLst/>
          </a:prstGeom>
        </p:spPr>
      </p:pic>
      <p:pic>
        <p:nvPicPr>
          <p:cNvPr id="23" name="그래픽 22">
            <a:extLst>
              <a:ext uri="{FF2B5EF4-FFF2-40B4-BE49-F238E27FC236}">
                <a16:creationId xmlns:a16="http://schemas.microsoft.com/office/drawing/2014/main" id="{1D34500F-9D63-4D41-84CB-F7CFFB06211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400000">
            <a:off x="10944396" y="378676"/>
            <a:ext cx="126492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37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B8D47EA4-E5D7-4546-96CD-8092707C83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5"/>
            <a:extLst>
              <a:ext uri="{FF2B5EF4-FFF2-40B4-BE49-F238E27FC236}">
                <a16:creationId xmlns:a16="http://schemas.microsoft.com/office/drawing/2014/main" id="{14B8A956-D61C-4E3D-8FCB-1F6EC29C4D0E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래픽 10">
            <a:extLst>
              <a:ext uri="{FF2B5EF4-FFF2-40B4-BE49-F238E27FC236}">
                <a16:creationId xmlns:a16="http://schemas.microsoft.com/office/drawing/2014/main" id="{CAC76881-0990-4A94-8763-3803BE3E093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V="1">
            <a:off x="103188" y="105627"/>
            <a:ext cx="1087465" cy="905400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345A7510-151D-491C-AA3D-AC8271F84E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21699"/>
          <a:stretch/>
        </p:blipFill>
        <p:spPr>
          <a:xfrm rot="10800000" flipH="1">
            <a:off x="10771084" y="0"/>
            <a:ext cx="1139745" cy="1271586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49E25FB-AE91-405C-9505-36E3E0D31B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24511"/>
          <a:stretch/>
        </p:blipFill>
        <p:spPr>
          <a:xfrm>
            <a:off x="10645909" y="6062278"/>
            <a:ext cx="1264920" cy="795721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253A749A-B554-45D2-A349-41FA3BA7D2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30013" t="29361"/>
          <a:stretch/>
        </p:blipFill>
        <p:spPr>
          <a:xfrm flipV="1">
            <a:off x="0" y="5978594"/>
            <a:ext cx="1601007" cy="879405"/>
          </a:xfrm>
          <a:prstGeom prst="rect">
            <a:avLst/>
          </a:prstGeom>
        </p:spPr>
      </p:pic>
      <p:sp>
        <p:nvSpPr>
          <p:cNvPr id="5" name="그림 개체 틀 12">
            <a:extLst>
              <a:ext uri="{FF2B5EF4-FFF2-40B4-BE49-F238E27FC236}">
                <a16:creationId xmlns:a16="http://schemas.microsoft.com/office/drawing/2014/main" id="{400C5D07-FCB8-4ACE-97DC-48264C08A30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1043" y="795722"/>
            <a:ext cx="3660132" cy="5266556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3387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B063FDAD-EC9B-45E9-BD76-52C90F5F7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F3921142-0746-4C9C-B590-05CD830A1910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래픽 12">
            <a:extLst>
              <a:ext uri="{FF2B5EF4-FFF2-40B4-BE49-F238E27FC236}">
                <a16:creationId xmlns:a16="http://schemas.microsoft.com/office/drawing/2014/main" id="{F02115F3-B620-47B2-BCA1-86D6775EC6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8896"/>
          <a:stretch/>
        </p:blipFill>
        <p:spPr>
          <a:xfrm>
            <a:off x="10794193" y="0"/>
            <a:ext cx="1397807" cy="1244925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A56BCA93-3CD9-4622-AE1A-E90ED860B5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36899"/>
          <a:stretch/>
        </p:blipFill>
        <p:spPr>
          <a:xfrm flipH="1">
            <a:off x="11505797" y="5807927"/>
            <a:ext cx="686203" cy="905400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CFFF51E9-DFB9-4D1C-A08C-74FDA140A7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41091"/>
          <a:stretch/>
        </p:blipFill>
        <p:spPr>
          <a:xfrm>
            <a:off x="8112305" y="5901341"/>
            <a:ext cx="1139745" cy="956659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C132398F-FE3D-4F42-AD78-288581FC6F0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49718" y="95412"/>
            <a:ext cx="1264920" cy="1054100"/>
          </a:xfrm>
          <a:prstGeom prst="rect">
            <a:avLst/>
          </a:prstGeom>
        </p:spPr>
      </p:pic>
      <p:sp>
        <p:nvSpPr>
          <p:cNvPr id="5" name="그림 개체 틀 12">
            <a:extLst>
              <a:ext uri="{FF2B5EF4-FFF2-40B4-BE49-F238E27FC236}">
                <a16:creationId xmlns:a16="http://schemas.microsoft.com/office/drawing/2014/main" id="{27234D26-A6B8-48BD-B409-0C8C015B753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2832401" cy="68580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6" name="그림 개체 틀 12">
            <a:extLst>
              <a:ext uri="{FF2B5EF4-FFF2-40B4-BE49-F238E27FC236}">
                <a16:creationId xmlns:a16="http://schemas.microsoft.com/office/drawing/2014/main" id="{BA4FD794-2FCE-4B9B-A706-119DAB4B102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823617" y="0"/>
            <a:ext cx="2832401" cy="68580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7" name="그림 개체 틀 12">
            <a:extLst>
              <a:ext uri="{FF2B5EF4-FFF2-40B4-BE49-F238E27FC236}">
                <a16:creationId xmlns:a16="http://schemas.microsoft.com/office/drawing/2014/main" id="{4CB63AD3-B60F-41F8-A359-4F994A76CA6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47236" y="0"/>
            <a:ext cx="2832401" cy="68580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859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2AA9AA2C-46B1-4FC9-88AB-5E21F87FC9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3FBB98DA-EBD5-4D07-B22B-85F0871D7A42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래픽 10">
            <a:extLst>
              <a:ext uri="{FF2B5EF4-FFF2-40B4-BE49-F238E27FC236}">
                <a16:creationId xmlns:a16="http://schemas.microsoft.com/office/drawing/2014/main" id="{99CD7B13-54D7-4541-A7B5-345C40C9E92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320644" y="214878"/>
            <a:ext cx="1087465" cy="905400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51C1087F-6010-4AC2-A5C4-772D7EAB2C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0468" b="21797"/>
          <a:stretch/>
        </p:blipFill>
        <p:spPr>
          <a:xfrm rot="5400000" flipH="1" flipV="1">
            <a:off x="11046777" y="5712776"/>
            <a:ext cx="1020444" cy="1270001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580E0556-F455-4EBA-8D1C-08C2C53789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8374" t="9638"/>
          <a:stretch/>
        </p:blipFill>
        <p:spPr>
          <a:xfrm flipH="1">
            <a:off x="10921997" y="-1"/>
            <a:ext cx="1270000" cy="1335159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2979ED93-BB71-4535-91D4-18964E8AA8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42623"/>
          <a:stretch/>
        </p:blipFill>
        <p:spPr>
          <a:xfrm flipV="1">
            <a:off x="519891" y="6143694"/>
            <a:ext cx="2287587" cy="71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810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17">
            <a:extLst>
              <a:ext uri="{FF2B5EF4-FFF2-40B4-BE49-F238E27FC236}">
                <a16:creationId xmlns:a16="http://schemas.microsoft.com/office/drawing/2014/main" id="{1A4F384E-F60F-4B2E-BADF-38C1B62C0D8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51183" y="2410623"/>
            <a:ext cx="2089634" cy="2089632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6" name="그림 개체 틀 17">
            <a:extLst>
              <a:ext uri="{FF2B5EF4-FFF2-40B4-BE49-F238E27FC236}">
                <a16:creationId xmlns:a16="http://schemas.microsoft.com/office/drawing/2014/main" id="{CE32EF54-B420-48FE-98E8-D79B69EA14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07054" y="2410623"/>
            <a:ext cx="2089634" cy="2089632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7" name="그림 개체 틀 17">
            <a:extLst>
              <a:ext uri="{FF2B5EF4-FFF2-40B4-BE49-F238E27FC236}">
                <a16:creationId xmlns:a16="http://schemas.microsoft.com/office/drawing/2014/main" id="{C00E021F-597F-474A-9427-D1492C933CA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495312" y="2410623"/>
            <a:ext cx="2089634" cy="2089632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21" name="Graphic 3">
            <a:hlinkClick r:id="rId2"/>
            <a:extLst>
              <a:ext uri="{FF2B5EF4-FFF2-40B4-BE49-F238E27FC236}">
                <a16:creationId xmlns:a16="http://schemas.microsoft.com/office/drawing/2014/main" id="{E05510DB-DEF4-4C8A-ABDC-7EF87470C5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22" name="TextBox 21">
            <a:hlinkClick r:id="rId5"/>
            <a:extLst>
              <a:ext uri="{FF2B5EF4-FFF2-40B4-BE49-F238E27FC236}">
                <a16:creationId xmlns:a16="http://schemas.microsoft.com/office/drawing/2014/main" id="{52C3D5EF-DEBD-47E0-BCB7-9E300E62A0C1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그래픽 22">
            <a:extLst>
              <a:ext uri="{FF2B5EF4-FFF2-40B4-BE49-F238E27FC236}">
                <a16:creationId xmlns:a16="http://schemas.microsoft.com/office/drawing/2014/main" id="{E9D4861B-CD51-4E40-A604-2D4B4CE3A6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41206"/>
          <a:stretch/>
        </p:blipFill>
        <p:spPr>
          <a:xfrm flipH="1" flipV="1">
            <a:off x="9289269" y="6126048"/>
            <a:ext cx="2287587" cy="731952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F6268D17-3C26-417C-89D8-A921677D907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V="1">
            <a:off x="1119188" y="106573"/>
            <a:ext cx="1087465" cy="905400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A6E8E257-2CF0-4A90-99BD-4611C72A30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16435" b="11495"/>
          <a:stretch/>
        </p:blipFill>
        <p:spPr>
          <a:xfrm flipV="1">
            <a:off x="0" y="0"/>
            <a:ext cx="952420" cy="1437284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5D021A71-993A-4ACD-8923-A82F96E3C58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6200000" flipV="1">
            <a:off x="10944396" y="5425224"/>
            <a:ext cx="126492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26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EDEA52DC-485E-4639-AB01-A80E58ACC3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56536" y="2042927"/>
            <a:ext cx="2768600" cy="2768600"/>
          </a:xfrm>
          <a:prstGeom prst="round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6" name="그림 개체 틀 4">
            <a:extLst>
              <a:ext uri="{FF2B5EF4-FFF2-40B4-BE49-F238E27FC236}">
                <a16:creationId xmlns:a16="http://schemas.microsoft.com/office/drawing/2014/main" id="{CD9E4ABD-8D70-40E5-90B3-1FDF1DF86DC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10036" y="2042927"/>
            <a:ext cx="2768600" cy="2768600"/>
          </a:xfrm>
          <a:prstGeom prst="round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7" name="그림 개체 틀 4">
            <a:extLst>
              <a:ext uri="{FF2B5EF4-FFF2-40B4-BE49-F238E27FC236}">
                <a16:creationId xmlns:a16="http://schemas.microsoft.com/office/drawing/2014/main" id="{49D3F0E4-D81C-4E2A-A863-087959D0B21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03036" y="2042927"/>
            <a:ext cx="2768600" cy="2768600"/>
          </a:xfrm>
          <a:prstGeom prst="round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5" name="Graphic 3">
            <a:hlinkClick r:id="rId2"/>
            <a:extLst>
              <a:ext uri="{FF2B5EF4-FFF2-40B4-BE49-F238E27FC236}">
                <a16:creationId xmlns:a16="http://schemas.microsoft.com/office/drawing/2014/main" id="{47222DFD-FBAB-4F17-B12B-92978724B5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16" name="TextBox 15">
            <a:hlinkClick r:id="rId5"/>
            <a:extLst>
              <a:ext uri="{FF2B5EF4-FFF2-40B4-BE49-F238E27FC236}">
                <a16:creationId xmlns:a16="http://schemas.microsoft.com/office/drawing/2014/main" id="{E9BEBB3B-2FF1-4096-B0A9-80F1A51836AA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BA8C4348-4F27-495C-9A64-6AC9E9B3B43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 flipV="1">
            <a:off x="11001347" y="105627"/>
            <a:ext cx="1087465" cy="905400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id="{FE93393D-C2A1-45E8-B5B0-38F625A34E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21699"/>
          <a:stretch/>
        </p:blipFill>
        <p:spPr>
          <a:xfrm rot="10800000">
            <a:off x="281171" y="0"/>
            <a:ext cx="1139745" cy="1271586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F40B9646-DF64-445E-9F05-4BA72870C8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24511"/>
          <a:stretch/>
        </p:blipFill>
        <p:spPr>
          <a:xfrm flipH="1">
            <a:off x="281171" y="6062278"/>
            <a:ext cx="1264920" cy="795721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FB76C04B-015B-423D-B51C-501129DFB4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30013" t="29361"/>
          <a:stretch/>
        </p:blipFill>
        <p:spPr>
          <a:xfrm flipH="1" flipV="1">
            <a:off x="10590993" y="5978594"/>
            <a:ext cx="1601007" cy="87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349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1D8BC629-F4A6-4B90-94E6-9D92B84D26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11" name="TextBox 10">
            <a:hlinkClick r:id="rId5"/>
            <a:extLst>
              <a:ext uri="{FF2B5EF4-FFF2-40B4-BE49-F238E27FC236}">
                <a16:creationId xmlns:a16="http://schemas.microsoft.com/office/drawing/2014/main" id="{F4BEBA96-1EDB-4A1B-ACB0-FA9CD69CD61C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래픽 12">
            <a:extLst>
              <a:ext uri="{FF2B5EF4-FFF2-40B4-BE49-F238E27FC236}">
                <a16:creationId xmlns:a16="http://schemas.microsoft.com/office/drawing/2014/main" id="{A9A1F751-9A7B-4B35-A858-F3157CBE1C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8896"/>
          <a:stretch/>
        </p:blipFill>
        <p:spPr>
          <a:xfrm flipH="1" flipV="1">
            <a:off x="-1" y="5613075"/>
            <a:ext cx="1397807" cy="1244925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12585D3E-52A0-4F72-BDBF-BA7281CF80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36899"/>
          <a:stretch/>
        </p:blipFill>
        <p:spPr>
          <a:xfrm flipV="1">
            <a:off x="-1" y="144673"/>
            <a:ext cx="686203" cy="905400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AFB0D063-A5B0-4895-A21E-02E2BB0AA2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41091"/>
          <a:stretch/>
        </p:blipFill>
        <p:spPr>
          <a:xfrm flipV="1">
            <a:off x="10785475" y="0"/>
            <a:ext cx="1139745" cy="956659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01DF6D59-26EC-4A47-B736-512E33ED5FE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V="1">
            <a:off x="10722887" y="5708488"/>
            <a:ext cx="126492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94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3">
            <a:hlinkClick r:id="rId2"/>
            <a:extLst>
              <a:ext uri="{FF2B5EF4-FFF2-40B4-BE49-F238E27FC236}">
                <a16:creationId xmlns:a16="http://schemas.microsoft.com/office/drawing/2014/main" id="{B30CFD83-A268-4E93-AC30-A4EBCADA00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19" name="TextBox 18">
            <a:hlinkClick r:id="rId5"/>
            <a:extLst>
              <a:ext uri="{FF2B5EF4-FFF2-40B4-BE49-F238E27FC236}">
                <a16:creationId xmlns:a16="http://schemas.microsoft.com/office/drawing/2014/main" id="{AF3DB694-1F50-4446-86A7-A2C08C072F1C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그래픽 20">
            <a:extLst>
              <a:ext uri="{FF2B5EF4-FFF2-40B4-BE49-F238E27FC236}">
                <a16:creationId xmlns:a16="http://schemas.microsoft.com/office/drawing/2014/main" id="{9DA53861-E069-4A49-A0D6-AADD5A68888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V="1">
            <a:off x="10783888" y="5737720"/>
            <a:ext cx="1087465" cy="905400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1B901151-C767-4CE3-BE90-6DD63CE173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0468" b="21797"/>
          <a:stretch/>
        </p:blipFill>
        <p:spPr>
          <a:xfrm rot="5400000">
            <a:off x="124776" y="-124779"/>
            <a:ext cx="1020444" cy="1270001"/>
          </a:xfrm>
          <a:prstGeom prst="rect">
            <a:avLst/>
          </a:prstGeom>
        </p:spPr>
      </p:pic>
      <p:pic>
        <p:nvPicPr>
          <p:cNvPr id="23" name="그래픽 22">
            <a:extLst>
              <a:ext uri="{FF2B5EF4-FFF2-40B4-BE49-F238E27FC236}">
                <a16:creationId xmlns:a16="http://schemas.microsoft.com/office/drawing/2014/main" id="{84A5E5C7-FF5B-4BAF-9652-7BCA97A68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8374" t="9638"/>
          <a:stretch/>
        </p:blipFill>
        <p:spPr>
          <a:xfrm flipV="1">
            <a:off x="0" y="5522840"/>
            <a:ext cx="1270000" cy="1335159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D31F34F6-B864-4FD7-8C3B-A20A3C78C1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42623"/>
          <a:stretch/>
        </p:blipFill>
        <p:spPr>
          <a:xfrm flipH="1">
            <a:off x="9384519" y="-1"/>
            <a:ext cx="2287587" cy="71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43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3">
            <a:hlinkClick r:id="rId2"/>
            <a:extLst>
              <a:ext uri="{FF2B5EF4-FFF2-40B4-BE49-F238E27FC236}">
                <a16:creationId xmlns:a16="http://schemas.microsoft.com/office/drawing/2014/main" id="{9A83981C-C087-4E54-A977-773236B250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16" name="TextBox 15">
            <a:hlinkClick r:id="rId5"/>
            <a:extLst>
              <a:ext uri="{FF2B5EF4-FFF2-40B4-BE49-F238E27FC236}">
                <a16:creationId xmlns:a16="http://schemas.microsoft.com/office/drawing/2014/main" id="{E69DE0F7-2FF4-4A16-8B15-E076C880FC39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그래픽 17">
            <a:extLst>
              <a:ext uri="{FF2B5EF4-FFF2-40B4-BE49-F238E27FC236}">
                <a16:creationId xmlns:a16="http://schemas.microsoft.com/office/drawing/2014/main" id="{6B872B0B-7539-49C7-A519-688E5BB674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41206"/>
          <a:stretch/>
        </p:blipFill>
        <p:spPr>
          <a:xfrm>
            <a:off x="615144" y="0"/>
            <a:ext cx="2287587" cy="731952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41CD481B-4619-4763-B5FB-886E3225285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9985347" y="5846027"/>
            <a:ext cx="1087465" cy="905400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5FE06005-1777-4CBD-82EA-C51C22BB72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16435" b="11495"/>
          <a:stretch/>
        </p:blipFill>
        <p:spPr>
          <a:xfrm flipH="1">
            <a:off x="11239580" y="5420716"/>
            <a:ext cx="952420" cy="1437284"/>
          </a:xfrm>
          <a:prstGeom prst="rect">
            <a:avLst/>
          </a:prstGeom>
        </p:spPr>
      </p:pic>
      <p:pic>
        <p:nvPicPr>
          <p:cNvPr id="21" name="그래픽 20">
            <a:extLst>
              <a:ext uri="{FF2B5EF4-FFF2-40B4-BE49-F238E27FC236}">
                <a16:creationId xmlns:a16="http://schemas.microsoft.com/office/drawing/2014/main" id="{254C7CCF-EB6B-47AB-8BF4-BB7ED94BCE7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6200000" flipH="1">
            <a:off x="-17316" y="378676"/>
            <a:ext cx="126492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69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3">
            <a:hlinkClick r:id="rId2"/>
            <a:extLst>
              <a:ext uri="{FF2B5EF4-FFF2-40B4-BE49-F238E27FC236}">
                <a16:creationId xmlns:a16="http://schemas.microsoft.com/office/drawing/2014/main" id="{557C9D28-D363-4115-BE16-820E4B77C4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11" name="TextBox 10">
            <a:hlinkClick r:id="rId5"/>
            <a:extLst>
              <a:ext uri="{FF2B5EF4-FFF2-40B4-BE49-F238E27FC236}">
                <a16:creationId xmlns:a16="http://schemas.microsoft.com/office/drawing/2014/main" id="{1523121B-5DD8-4C03-AFAC-0803DB529504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래픽 13">
            <a:extLst>
              <a:ext uri="{FF2B5EF4-FFF2-40B4-BE49-F238E27FC236}">
                <a16:creationId xmlns:a16="http://schemas.microsoft.com/office/drawing/2014/main" id="{FC8F1D56-E6E4-45C5-AC6E-44200941F02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4905347" y="5846972"/>
            <a:ext cx="1087465" cy="905400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47DE1EAA-2484-4FC3-9748-8E20E6442A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21699"/>
          <a:stretch/>
        </p:blipFill>
        <p:spPr>
          <a:xfrm rot="10800000" flipV="1">
            <a:off x="0" y="5586413"/>
            <a:ext cx="1139745" cy="1271586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35566489-9E48-43A1-9DDC-E3D2A739F1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24511"/>
          <a:stretch/>
        </p:blipFill>
        <p:spPr>
          <a:xfrm flipH="1" flipV="1">
            <a:off x="0" y="0"/>
            <a:ext cx="1264920" cy="795721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:a16="http://schemas.microsoft.com/office/drawing/2014/main" id="{7CA34402-F080-4ECE-A496-A78260B78D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30013" t="29361"/>
          <a:stretch/>
        </p:blipFill>
        <p:spPr>
          <a:xfrm flipH="1">
            <a:off x="4520393" y="0"/>
            <a:ext cx="1601007" cy="879405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ACD73AD2-D484-40E3-A82A-344D65074003}"/>
              </a:ext>
            </a:extLst>
          </p:cNvPr>
          <p:cNvSpPr/>
          <p:nvPr userDrawn="1"/>
        </p:nvSpPr>
        <p:spPr>
          <a:xfrm>
            <a:off x="6096000" y="-2"/>
            <a:ext cx="6096000" cy="6858001"/>
          </a:xfrm>
          <a:prstGeom prst="rect">
            <a:avLst/>
          </a:prstGeom>
          <a:solidFill>
            <a:srgbClr val="1C256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 algn="ctr"/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1E5F2E0C-9C4F-4446-B9B2-DA1BBF9E64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74576" y="819753"/>
            <a:ext cx="2361624" cy="5218494"/>
          </a:xfrm>
          <a:prstGeom prst="roundRect">
            <a:avLst>
              <a:gd name="adj" fmla="val 20435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>
              <a:defRPr lang="ko-KR" altLang="en-US" sz="20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2639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CD181C48-BDC6-4EB9-8EA3-F08213FB7C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547B047A-AF97-4631-8476-B659CAA0F4D2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래픽 12">
            <a:extLst>
              <a:ext uri="{FF2B5EF4-FFF2-40B4-BE49-F238E27FC236}">
                <a16:creationId xmlns:a16="http://schemas.microsoft.com/office/drawing/2014/main" id="{AFEBC315-8EBD-43BF-BE1F-267071181A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8896"/>
          <a:stretch/>
        </p:blipFill>
        <p:spPr>
          <a:xfrm flipV="1">
            <a:off x="1749898" y="5613075"/>
            <a:ext cx="1397807" cy="1244925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3722C8CF-2696-4D7E-8CF2-1CBE17AF74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36899"/>
          <a:stretch/>
        </p:blipFill>
        <p:spPr>
          <a:xfrm flipH="1" flipV="1">
            <a:off x="2105699" y="0"/>
            <a:ext cx="686203" cy="905400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404DE04A-56D7-4FE8-8E47-AB50B01559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41091"/>
          <a:stretch/>
        </p:blipFill>
        <p:spPr>
          <a:xfrm flipH="1" flipV="1">
            <a:off x="62586" y="0"/>
            <a:ext cx="1139745" cy="956659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12543697-95C9-4094-9FFA-59BB792A727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400000" flipH="1" flipV="1">
            <a:off x="-2" y="5581488"/>
            <a:ext cx="1264920" cy="10541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953291B1-0CC9-468E-9B6D-FB2AF491D350}"/>
              </a:ext>
            </a:extLst>
          </p:cNvPr>
          <p:cNvSpPr/>
          <p:nvPr userDrawn="1"/>
        </p:nvSpPr>
        <p:spPr>
          <a:xfrm>
            <a:off x="2794000" y="-2"/>
            <a:ext cx="9398000" cy="6858001"/>
          </a:xfrm>
          <a:prstGeom prst="rect">
            <a:avLst/>
          </a:prstGeom>
          <a:solidFill>
            <a:srgbClr val="1C256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 algn="ctr"/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그림 개체 틀 5">
            <a:extLst>
              <a:ext uri="{FF2B5EF4-FFF2-40B4-BE49-F238E27FC236}">
                <a16:creationId xmlns:a16="http://schemas.microsoft.com/office/drawing/2014/main" id="{1FEFAF1D-6FD9-4FA2-B14A-914547498F0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40471" y="1109778"/>
            <a:ext cx="6988017" cy="4556788"/>
          </a:xfrm>
          <a:prstGeom prst="roundRect">
            <a:avLst>
              <a:gd name="adj" fmla="val 311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6678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914109DA-3A9D-4372-B553-4E6AFF812B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8F3970DA-E01E-431B-8E4F-DB0E86D9616C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래픽 12">
            <a:extLst>
              <a:ext uri="{FF2B5EF4-FFF2-40B4-BE49-F238E27FC236}">
                <a16:creationId xmlns:a16="http://schemas.microsoft.com/office/drawing/2014/main" id="{6801AD6F-08FA-4D90-80D2-D2DBF8A0FBC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 flipV="1">
            <a:off x="-3" y="5737720"/>
            <a:ext cx="1087465" cy="905400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CE572800-33CC-4869-95E0-BF05EA0732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0468" b="21797"/>
          <a:stretch/>
        </p:blipFill>
        <p:spPr>
          <a:xfrm rot="16200000" flipH="1">
            <a:off x="2300713" y="-124779"/>
            <a:ext cx="1020444" cy="1270001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8A4BE767-BD51-4174-A817-F9FA9FE785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8374" t="9638"/>
          <a:stretch/>
        </p:blipFill>
        <p:spPr>
          <a:xfrm flipH="1" flipV="1">
            <a:off x="2175933" y="5522840"/>
            <a:ext cx="1270000" cy="1335159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53A91CA5-3474-43B9-8094-0F30D86C0F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32639" t="42623"/>
          <a:stretch/>
        </p:blipFill>
        <p:spPr>
          <a:xfrm>
            <a:off x="0" y="0"/>
            <a:ext cx="1540934" cy="714304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93D84E97-7A16-4873-A1F9-38C5A965D0A2}"/>
              </a:ext>
            </a:extLst>
          </p:cNvPr>
          <p:cNvSpPr/>
          <p:nvPr userDrawn="1"/>
        </p:nvSpPr>
        <p:spPr>
          <a:xfrm>
            <a:off x="3445933" y="-2"/>
            <a:ext cx="8746067" cy="6858001"/>
          </a:xfrm>
          <a:prstGeom prst="rect">
            <a:avLst/>
          </a:prstGeom>
          <a:solidFill>
            <a:srgbClr val="1C256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 algn="ctr"/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그림 개체 틀 8">
            <a:extLst>
              <a:ext uri="{FF2B5EF4-FFF2-40B4-BE49-F238E27FC236}">
                <a16:creationId xmlns:a16="http://schemas.microsoft.com/office/drawing/2014/main" id="{E30524DD-BC56-43AA-AB51-6F3F0268042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55051" y="1856521"/>
            <a:ext cx="6740399" cy="3865781"/>
          </a:xfrm>
          <a:prstGeom prst="roundRect">
            <a:avLst>
              <a:gd name="adj" fmla="val 181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49260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id="{8DE9273D-2165-474B-BD04-C3876F21B2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6" name="TextBox 5">
            <a:hlinkClick r:id="rId5"/>
            <a:extLst>
              <a:ext uri="{FF2B5EF4-FFF2-40B4-BE49-F238E27FC236}">
                <a16:creationId xmlns:a16="http://schemas.microsoft.com/office/drawing/2014/main" id="{7A4DF4F9-8AA8-4C80-AF17-4E53878E127E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165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cus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4137F384-1A6E-4BC8-BAA2-0AE22BC31D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21578"/>
            <a:ext cx="2239204" cy="246221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4A5FB5F6-002F-4353-8620-CEE261606989}"/>
              </a:ext>
            </a:extLst>
          </p:cNvPr>
          <p:cNvSpPr txBox="1"/>
          <p:nvPr userDrawn="1"/>
        </p:nvSpPr>
        <p:spPr>
          <a:xfrm>
            <a:off x="4181605" y="6977299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78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1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687" r:id="rId17"/>
    <p:sldLayoutId id="2147483664" r:id="rId18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FFBEE1-083C-4223-BD05-8B41B8C984F8}"/>
              </a:ext>
            </a:extLst>
          </p:cNvPr>
          <p:cNvSpPr txBox="1"/>
          <p:nvPr/>
        </p:nvSpPr>
        <p:spPr>
          <a:xfrm>
            <a:off x="2021669" y="2459504"/>
            <a:ext cx="8148662" cy="193899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sz="60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КИНОКОЛЛЕДЖ</a:t>
            </a:r>
            <a:endParaRPr lang="en-US" sz="6000" b="1" u="none" strike="noStrike" dirty="0">
              <a:solidFill>
                <a:srgbClr val="1C256C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60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 ГРАНИЦ</a:t>
            </a:r>
            <a:endParaRPr lang="ko-KR" altLang="en-US" sz="6000" b="1" dirty="0">
              <a:solidFill>
                <a:srgbClr val="1C256C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DA1CC88-4400-4743-87A7-4E49FD17F95F}"/>
              </a:ext>
            </a:extLst>
          </p:cNvPr>
          <p:cNvSpPr/>
          <p:nvPr/>
        </p:nvSpPr>
        <p:spPr>
          <a:xfrm>
            <a:off x="3755345" y="6858000"/>
            <a:ext cx="4681310" cy="580030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514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그룹 65">
            <a:extLst>
              <a:ext uri="{FF2B5EF4-FFF2-40B4-BE49-F238E27FC236}">
                <a16:creationId xmlns:a16="http://schemas.microsoft.com/office/drawing/2014/main" id="{513F0078-350A-426E-B1FF-808F03778844}"/>
              </a:ext>
            </a:extLst>
          </p:cNvPr>
          <p:cNvGrpSpPr/>
          <p:nvPr/>
        </p:nvGrpSpPr>
        <p:grpSpPr>
          <a:xfrm>
            <a:off x="1463739" y="2071621"/>
            <a:ext cx="2215744" cy="2714759"/>
            <a:chOff x="215408" y="2909488"/>
            <a:chExt cx="2215744" cy="2714759"/>
          </a:xfrm>
        </p:grpSpPr>
        <p:sp>
          <p:nvSpPr>
            <p:cNvPr id="67" name="자유형: 도형 66">
              <a:extLst>
                <a:ext uri="{FF2B5EF4-FFF2-40B4-BE49-F238E27FC236}">
                  <a16:creationId xmlns:a16="http://schemas.microsoft.com/office/drawing/2014/main" id="{495841A0-DC9B-43A4-8526-11F0CC6E9C7F}"/>
                </a:ext>
              </a:extLst>
            </p:cNvPr>
            <p:cNvSpPr/>
            <p:nvPr/>
          </p:nvSpPr>
          <p:spPr>
            <a:xfrm>
              <a:off x="215408" y="2909488"/>
              <a:ext cx="1345887" cy="2712481"/>
            </a:xfrm>
            <a:custGeom>
              <a:avLst/>
              <a:gdLst>
                <a:gd name="connsiteX0" fmla="*/ 1777868 w 1783080"/>
                <a:gd name="connsiteY0" fmla="*/ 1803243 h 3593592"/>
                <a:gd name="connsiteX1" fmla="*/ 1234029 w 1783080"/>
                <a:gd name="connsiteY1" fmla="*/ 147858 h 3593592"/>
                <a:gd name="connsiteX2" fmla="*/ 1234029 w 1783080"/>
                <a:gd name="connsiteY2" fmla="*/ 10287 h 3593592"/>
                <a:gd name="connsiteX3" fmla="*/ 939958 w 1783080"/>
                <a:gd name="connsiteY3" fmla="*/ 12619 h 3593592"/>
                <a:gd name="connsiteX4" fmla="*/ 894009 w 1783080"/>
                <a:gd name="connsiteY4" fmla="*/ 10287 h 3593592"/>
                <a:gd name="connsiteX5" fmla="*/ 10287 w 1783080"/>
                <a:gd name="connsiteY5" fmla="*/ 1803243 h 3593592"/>
                <a:gd name="connsiteX6" fmla="*/ 894009 w 1783080"/>
                <a:gd name="connsiteY6" fmla="*/ 3596198 h 3593592"/>
                <a:gd name="connsiteX7" fmla="*/ 939958 w 1783080"/>
                <a:gd name="connsiteY7" fmla="*/ 3593866 h 3593592"/>
                <a:gd name="connsiteX8" fmla="*/ 1234029 w 1783080"/>
                <a:gd name="connsiteY8" fmla="*/ 3596198 h 3593592"/>
                <a:gd name="connsiteX9" fmla="*/ 1234029 w 1783080"/>
                <a:gd name="connsiteY9" fmla="*/ 3458627 h 3593592"/>
                <a:gd name="connsiteX10" fmla="*/ 1777868 w 1783080"/>
                <a:gd name="connsiteY10" fmla="*/ 1803243 h 3593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3080" h="3593592">
                  <a:moveTo>
                    <a:pt x="1777868" y="1803243"/>
                  </a:moveTo>
                  <a:cubicBezTo>
                    <a:pt x="1777868" y="1057366"/>
                    <a:pt x="1553337" y="418064"/>
                    <a:pt x="1234029" y="147858"/>
                  </a:cubicBezTo>
                  <a:lnTo>
                    <a:pt x="1234029" y="10287"/>
                  </a:lnTo>
                  <a:lnTo>
                    <a:pt x="939958" y="12619"/>
                  </a:lnTo>
                  <a:cubicBezTo>
                    <a:pt x="924733" y="11110"/>
                    <a:pt x="909508" y="10287"/>
                    <a:pt x="894009" y="10287"/>
                  </a:cubicBezTo>
                  <a:cubicBezTo>
                    <a:pt x="405994" y="10287"/>
                    <a:pt x="10287" y="812947"/>
                    <a:pt x="10287" y="1803243"/>
                  </a:cubicBezTo>
                  <a:cubicBezTo>
                    <a:pt x="10287" y="2793538"/>
                    <a:pt x="405994" y="3596198"/>
                    <a:pt x="894009" y="3596198"/>
                  </a:cubicBezTo>
                  <a:cubicBezTo>
                    <a:pt x="909371" y="3596198"/>
                    <a:pt x="924733" y="3595375"/>
                    <a:pt x="939958" y="3593866"/>
                  </a:cubicBezTo>
                  <a:lnTo>
                    <a:pt x="1234029" y="3596198"/>
                  </a:lnTo>
                  <a:lnTo>
                    <a:pt x="1234029" y="3458627"/>
                  </a:lnTo>
                  <a:cubicBezTo>
                    <a:pt x="1553474" y="3188421"/>
                    <a:pt x="1777868" y="2549119"/>
                    <a:pt x="1777868" y="1803243"/>
                  </a:cubicBezTo>
                  <a:close/>
                </a:path>
              </a:pathLst>
            </a:custGeom>
            <a:solidFill>
              <a:srgbClr val="DD9F0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" name="자유형: 도형 67">
              <a:extLst>
                <a:ext uri="{FF2B5EF4-FFF2-40B4-BE49-F238E27FC236}">
                  <a16:creationId xmlns:a16="http://schemas.microsoft.com/office/drawing/2014/main" id="{EE2714F5-1342-4C81-A4A7-A25AAF9792C0}"/>
                </a:ext>
              </a:extLst>
            </p:cNvPr>
            <p:cNvSpPr/>
            <p:nvPr/>
          </p:nvSpPr>
          <p:spPr>
            <a:xfrm>
              <a:off x="472058" y="2909488"/>
              <a:ext cx="1345887" cy="2712481"/>
            </a:xfrm>
            <a:custGeom>
              <a:avLst/>
              <a:gdLst>
                <a:gd name="connsiteX0" fmla="*/ 1777731 w 1783080"/>
                <a:gd name="connsiteY0" fmla="*/ 1803243 h 3593592"/>
                <a:gd name="connsiteX1" fmla="*/ 894009 w 1783080"/>
                <a:gd name="connsiteY1" fmla="*/ 3596198 h 3593592"/>
                <a:gd name="connsiteX2" fmla="*/ 10287 w 1783080"/>
                <a:gd name="connsiteY2" fmla="*/ 1803243 h 3593592"/>
                <a:gd name="connsiteX3" fmla="*/ 894009 w 1783080"/>
                <a:gd name="connsiteY3" fmla="*/ 10287 h 3593592"/>
                <a:gd name="connsiteX4" fmla="*/ 1777731 w 1783080"/>
                <a:gd name="connsiteY4" fmla="*/ 1803243 h 3593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3080" h="3593592">
                  <a:moveTo>
                    <a:pt x="1777731" y="1803243"/>
                  </a:moveTo>
                  <a:cubicBezTo>
                    <a:pt x="1777731" y="2793465"/>
                    <a:pt x="1382075" y="3596198"/>
                    <a:pt x="894009" y="3596198"/>
                  </a:cubicBezTo>
                  <a:cubicBezTo>
                    <a:pt x="405943" y="3596198"/>
                    <a:pt x="10287" y="2793465"/>
                    <a:pt x="10287" y="1803243"/>
                  </a:cubicBezTo>
                  <a:cubicBezTo>
                    <a:pt x="10287" y="813021"/>
                    <a:pt x="405943" y="10287"/>
                    <a:pt x="894009" y="10287"/>
                  </a:cubicBezTo>
                  <a:cubicBezTo>
                    <a:pt x="1382075" y="10287"/>
                    <a:pt x="1777731" y="813021"/>
                    <a:pt x="1777731" y="1803243"/>
                  </a:cubicBezTo>
                  <a:close/>
                </a:path>
              </a:pathLst>
            </a:custGeom>
            <a:solidFill>
              <a:srgbClr val="FFC1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B9E68E05-9D16-49FE-A5AA-97704C2FF9CE}"/>
                </a:ext>
              </a:extLst>
            </p:cNvPr>
            <p:cNvSpPr/>
            <p:nvPr/>
          </p:nvSpPr>
          <p:spPr>
            <a:xfrm>
              <a:off x="690921" y="3257762"/>
              <a:ext cx="952474" cy="2018831"/>
            </a:xfrm>
            <a:custGeom>
              <a:avLst/>
              <a:gdLst>
                <a:gd name="connsiteX0" fmla="*/ 1260363 w 1261872"/>
                <a:gd name="connsiteY0" fmla="*/ 1341836 h 2674620"/>
                <a:gd name="connsiteX1" fmla="*/ 635325 w 1261872"/>
                <a:gd name="connsiteY1" fmla="*/ 2673386 h 2674620"/>
                <a:gd name="connsiteX2" fmla="*/ 10287 w 1261872"/>
                <a:gd name="connsiteY2" fmla="*/ 1341836 h 2674620"/>
                <a:gd name="connsiteX3" fmla="*/ 635325 w 1261872"/>
                <a:gd name="connsiteY3" fmla="*/ 10287 h 2674620"/>
                <a:gd name="connsiteX4" fmla="*/ 1260363 w 1261872"/>
                <a:gd name="connsiteY4" fmla="*/ 1341836 h 2674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872" h="2674620">
                  <a:moveTo>
                    <a:pt x="1260363" y="1341836"/>
                  </a:moveTo>
                  <a:cubicBezTo>
                    <a:pt x="1260363" y="2077231"/>
                    <a:pt x="980524" y="2673386"/>
                    <a:pt x="635325" y="2673386"/>
                  </a:cubicBezTo>
                  <a:cubicBezTo>
                    <a:pt x="290126" y="2673386"/>
                    <a:pt x="10287" y="2077230"/>
                    <a:pt x="10287" y="1341836"/>
                  </a:cubicBezTo>
                  <a:cubicBezTo>
                    <a:pt x="10287" y="606442"/>
                    <a:pt x="290126" y="10287"/>
                    <a:pt x="635325" y="10287"/>
                  </a:cubicBezTo>
                  <a:cubicBezTo>
                    <a:pt x="980524" y="10287"/>
                    <a:pt x="1260363" y="606442"/>
                    <a:pt x="1260363" y="134183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8DC3EFDD-8B92-45D4-871D-7F1B78282B46}"/>
                </a:ext>
              </a:extLst>
            </p:cNvPr>
            <p:cNvSpPr/>
            <p:nvPr/>
          </p:nvSpPr>
          <p:spPr>
            <a:xfrm>
              <a:off x="906986" y="3617529"/>
              <a:ext cx="569414" cy="1304475"/>
            </a:xfrm>
            <a:custGeom>
              <a:avLst/>
              <a:gdLst>
                <a:gd name="connsiteX0" fmla="*/ 747111 w 754380"/>
                <a:gd name="connsiteY0" fmla="*/ 865205 h 1728216"/>
                <a:gd name="connsiteX1" fmla="*/ 378699 w 754380"/>
                <a:gd name="connsiteY1" fmla="*/ 1720123 h 1728216"/>
                <a:gd name="connsiteX2" fmla="*/ 10287 w 754380"/>
                <a:gd name="connsiteY2" fmla="*/ 865205 h 1728216"/>
                <a:gd name="connsiteX3" fmla="*/ 378699 w 754380"/>
                <a:gd name="connsiteY3" fmla="*/ 10287 h 1728216"/>
                <a:gd name="connsiteX4" fmla="*/ 747111 w 754380"/>
                <a:gd name="connsiteY4" fmla="*/ 865205 h 17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4380" h="1728216">
                  <a:moveTo>
                    <a:pt x="747111" y="865205"/>
                  </a:moveTo>
                  <a:cubicBezTo>
                    <a:pt x="747111" y="1337364"/>
                    <a:pt x="582167" y="1720123"/>
                    <a:pt x="378699" y="1720123"/>
                  </a:cubicBezTo>
                  <a:cubicBezTo>
                    <a:pt x="175231" y="1720123"/>
                    <a:pt x="10287" y="1337363"/>
                    <a:pt x="10287" y="865205"/>
                  </a:cubicBezTo>
                  <a:cubicBezTo>
                    <a:pt x="10287" y="393047"/>
                    <a:pt x="175231" y="10287"/>
                    <a:pt x="378699" y="10287"/>
                  </a:cubicBezTo>
                  <a:cubicBezTo>
                    <a:pt x="582167" y="10287"/>
                    <a:pt x="747111" y="393047"/>
                    <a:pt x="747111" y="865205"/>
                  </a:cubicBezTo>
                  <a:close/>
                </a:path>
              </a:pathLst>
            </a:custGeom>
            <a:solidFill>
              <a:srgbClr val="FD67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" name="자유형: 도형 70">
              <a:extLst>
                <a:ext uri="{FF2B5EF4-FFF2-40B4-BE49-F238E27FC236}">
                  <a16:creationId xmlns:a16="http://schemas.microsoft.com/office/drawing/2014/main" id="{B4057ADB-BFE6-41D0-85D5-8635CC275F7C}"/>
                </a:ext>
              </a:extLst>
            </p:cNvPr>
            <p:cNvSpPr/>
            <p:nvPr/>
          </p:nvSpPr>
          <p:spPr>
            <a:xfrm>
              <a:off x="1097378" y="3994895"/>
              <a:ext cx="217413" cy="548708"/>
            </a:xfrm>
            <a:custGeom>
              <a:avLst/>
              <a:gdLst>
                <a:gd name="connsiteX0" fmla="*/ 279395 w 288036"/>
                <a:gd name="connsiteY0" fmla="*/ 365257 h 726948"/>
                <a:gd name="connsiteX1" fmla="*/ 144841 w 288036"/>
                <a:gd name="connsiteY1" fmla="*/ 720227 h 726948"/>
                <a:gd name="connsiteX2" fmla="*/ 10287 w 288036"/>
                <a:gd name="connsiteY2" fmla="*/ 365257 h 726948"/>
                <a:gd name="connsiteX3" fmla="*/ 144841 w 288036"/>
                <a:gd name="connsiteY3" fmla="*/ 10287 h 726948"/>
                <a:gd name="connsiteX4" fmla="*/ 279395 w 288036"/>
                <a:gd name="connsiteY4" fmla="*/ 365257 h 726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036" h="726948">
                  <a:moveTo>
                    <a:pt x="279395" y="365257"/>
                  </a:moveTo>
                  <a:cubicBezTo>
                    <a:pt x="279395" y="561302"/>
                    <a:pt x="219153" y="720227"/>
                    <a:pt x="144841" y="720227"/>
                  </a:cubicBezTo>
                  <a:cubicBezTo>
                    <a:pt x="70529" y="720227"/>
                    <a:pt x="10287" y="561302"/>
                    <a:pt x="10287" y="365257"/>
                  </a:cubicBezTo>
                  <a:cubicBezTo>
                    <a:pt x="10287" y="169212"/>
                    <a:pt x="70529" y="10287"/>
                    <a:pt x="144841" y="10287"/>
                  </a:cubicBezTo>
                  <a:cubicBezTo>
                    <a:pt x="219153" y="10287"/>
                    <a:pt x="279395" y="169212"/>
                    <a:pt x="279395" y="36525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" name="자유형: 도형 71">
              <a:extLst>
                <a:ext uri="{FF2B5EF4-FFF2-40B4-BE49-F238E27FC236}">
                  <a16:creationId xmlns:a16="http://schemas.microsoft.com/office/drawing/2014/main" id="{531109A5-87B7-44C9-800F-81F28C53EC77}"/>
                </a:ext>
              </a:extLst>
            </p:cNvPr>
            <p:cNvSpPr/>
            <p:nvPr/>
          </p:nvSpPr>
          <p:spPr>
            <a:xfrm>
              <a:off x="637706" y="4236948"/>
              <a:ext cx="569414" cy="1387299"/>
            </a:xfrm>
            <a:custGeom>
              <a:avLst/>
              <a:gdLst>
                <a:gd name="connsiteX0" fmla="*/ 674553 w 754380"/>
                <a:gd name="connsiteY0" fmla="*/ 1837533 h 1837944"/>
                <a:gd name="connsiteX1" fmla="*/ 753694 w 754380"/>
                <a:gd name="connsiteY1" fmla="*/ 1830263 h 1837944"/>
                <a:gd name="connsiteX2" fmla="*/ 753694 w 754380"/>
                <a:gd name="connsiteY2" fmla="*/ 10287 h 1837944"/>
                <a:gd name="connsiteX3" fmla="*/ 10287 w 754380"/>
                <a:gd name="connsiteY3" fmla="*/ 1227033 h 1837944"/>
                <a:gd name="connsiteX4" fmla="*/ 674553 w 754380"/>
                <a:gd name="connsiteY4" fmla="*/ 1837533 h 1837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4380" h="1837944">
                  <a:moveTo>
                    <a:pt x="674553" y="1837533"/>
                  </a:moveTo>
                  <a:cubicBezTo>
                    <a:pt x="701299" y="1837533"/>
                    <a:pt x="727634" y="1834927"/>
                    <a:pt x="753694" y="1830263"/>
                  </a:cubicBezTo>
                  <a:lnTo>
                    <a:pt x="753694" y="10287"/>
                  </a:lnTo>
                  <a:lnTo>
                    <a:pt x="10287" y="1227033"/>
                  </a:lnTo>
                  <a:cubicBezTo>
                    <a:pt x="172410" y="1601206"/>
                    <a:pt x="409834" y="1837533"/>
                    <a:pt x="674553" y="1837533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" name="자유형: 도형 72">
              <a:extLst>
                <a:ext uri="{FF2B5EF4-FFF2-40B4-BE49-F238E27FC236}">
                  <a16:creationId xmlns:a16="http://schemas.microsoft.com/office/drawing/2014/main" id="{01028756-9595-462E-BDA8-B1BAEF45BE39}"/>
                </a:ext>
              </a:extLst>
            </p:cNvPr>
            <p:cNvSpPr/>
            <p:nvPr/>
          </p:nvSpPr>
          <p:spPr>
            <a:xfrm>
              <a:off x="1198941" y="4087707"/>
              <a:ext cx="1232005" cy="362354"/>
            </a:xfrm>
            <a:custGeom>
              <a:avLst/>
              <a:gdLst>
                <a:gd name="connsiteX0" fmla="*/ 1614099 w 1632204"/>
                <a:gd name="connsiteY0" fmla="*/ 276588 h 480060"/>
                <a:gd name="connsiteX1" fmla="*/ 1614099 w 1632204"/>
                <a:gd name="connsiteY1" fmla="*/ 208008 h 480060"/>
                <a:gd name="connsiteX2" fmla="*/ 1582964 w 1632204"/>
                <a:gd name="connsiteY2" fmla="*/ 208008 h 480060"/>
                <a:gd name="connsiteX3" fmla="*/ 1590096 w 1632204"/>
                <a:gd name="connsiteY3" fmla="*/ 14338 h 480060"/>
                <a:gd name="connsiteX4" fmla="*/ 1175187 w 1632204"/>
                <a:gd name="connsiteY4" fmla="*/ 208008 h 480060"/>
                <a:gd name="connsiteX5" fmla="*/ 10287 w 1632204"/>
                <a:gd name="connsiteY5" fmla="*/ 208008 h 480060"/>
                <a:gd name="connsiteX6" fmla="*/ 10287 w 1632204"/>
                <a:gd name="connsiteY6" fmla="*/ 276588 h 480060"/>
                <a:gd name="connsiteX7" fmla="*/ 1175324 w 1632204"/>
                <a:gd name="connsiteY7" fmla="*/ 276588 h 480060"/>
                <a:gd name="connsiteX8" fmla="*/ 1590233 w 1632204"/>
                <a:gd name="connsiteY8" fmla="*/ 474785 h 480060"/>
                <a:gd name="connsiteX9" fmla="*/ 1583101 w 1632204"/>
                <a:gd name="connsiteY9" fmla="*/ 276588 h 480060"/>
                <a:gd name="connsiteX10" fmla="*/ 1614099 w 1632204"/>
                <a:gd name="connsiteY10" fmla="*/ 276588 h 48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32204" h="480060">
                  <a:moveTo>
                    <a:pt x="1614099" y="276588"/>
                  </a:moveTo>
                  <a:lnTo>
                    <a:pt x="1614099" y="208008"/>
                  </a:lnTo>
                  <a:lnTo>
                    <a:pt x="1582964" y="208008"/>
                  </a:lnTo>
                  <a:cubicBezTo>
                    <a:pt x="1582964" y="208008"/>
                    <a:pt x="1671980" y="36970"/>
                    <a:pt x="1590096" y="14338"/>
                  </a:cubicBezTo>
                  <a:cubicBezTo>
                    <a:pt x="1455130" y="-22832"/>
                    <a:pt x="1175187" y="208008"/>
                    <a:pt x="1175187" y="208008"/>
                  </a:cubicBezTo>
                  <a:lnTo>
                    <a:pt x="10287" y="208008"/>
                  </a:lnTo>
                  <a:lnTo>
                    <a:pt x="10287" y="276588"/>
                  </a:lnTo>
                  <a:lnTo>
                    <a:pt x="1175324" y="276588"/>
                  </a:lnTo>
                  <a:cubicBezTo>
                    <a:pt x="1175324" y="276588"/>
                    <a:pt x="1455405" y="512778"/>
                    <a:pt x="1590233" y="474785"/>
                  </a:cubicBezTo>
                  <a:cubicBezTo>
                    <a:pt x="1672118" y="451741"/>
                    <a:pt x="1583101" y="276588"/>
                    <a:pt x="1583101" y="276588"/>
                  </a:cubicBezTo>
                  <a:lnTo>
                    <a:pt x="1614099" y="276588"/>
                  </a:lnTo>
                  <a:close/>
                </a:path>
              </a:pathLst>
            </a:custGeom>
            <a:solidFill>
              <a:srgbClr val="09216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" name="자유형: 도형 73">
              <a:extLst>
                <a:ext uri="{FF2B5EF4-FFF2-40B4-BE49-F238E27FC236}">
                  <a16:creationId xmlns:a16="http://schemas.microsoft.com/office/drawing/2014/main" id="{231EC190-C199-46CF-8C3B-8F0A0E4F5C58}"/>
                </a:ext>
              </a:extLst>
            </p:cNvPr>
            <p:cNvSpPr/>
            <p:nvPr/>
          </p:nvSpPr>
          <p:spPr>
            <a:xfrm>
              <a:off x="2079151" y="4262834"/>
              <a:ext cx="352001" cy="144942"/>
            </a:xfrm>
            <a:custGeom>
              <a:avLst/>
              <a:gdLst>
                <a:gd name="connsiteX0" fmla="*/ 10287 w 466344"/>
                <a:gd name="connsiteY0" fmla="*/ 10287 h 192024"/>
                <a:gd name="connsiteX1" fmla="*/ 425196 w 466344"/>
                <a:gd name="connsiteY1" fmla="*/ 181051 h 192024"/>
                <a:gd name="connsiteX2" fmla="*/ 418064 w 466344"/>
                <a:gd name="connsiteY2" fmla="*/ 10287 h 192024"/>
                <a:gd name="connsiteX3" fmla="*/ 10287 w 466344"/>
                <a:gd name="connsiteY3" fmla="*/ 10287 h 19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6344" h="192024">
                  <a:moveTo>
                    <a:pt x="10287" y="10287"/>
                  </a:moveTo>
                  <a:cubicBezTo>
                    <a:pt x="10287" y="10287"/>
                    <a:pt x="290368" y="213832"/>
                    <a:pt x="425196" y="181051"/>
                  </a:cubicBezTo>
                  <a:cubicBezTo>
                    <a:pt x="507080" y="161163"/>
                    <a:pt x="418064" y="10287"/>
                    <a:pt x="418064" y="10287"/>
                  </a:cubicBezTo>
                  <a:lnTo>
                    <a:pt x="10287" y="10287"/>
                  </a:lnTo>
                  <a:close/>
                </a:path>
              </a:pathLst>
            </a:custGeom>
            <a:solidFill>
              <a:srgbClr val="298C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" name="자유형: 도형 74">
              <a:extLst>
                <a:ext uri="{FF2B5EF4-FFF2-40B4-BE49-F238E27FC236}">
                  <a16:creationId xmlns:a16="http://schemas.microsoft.com/office/drawing/2014/main" id="{891B59A2-00B0-49C3-8A39-BBD338A993E1}"/>
                </a:ext>
              </a:extLst>
            </p:cNvPr>
            <p:cNvSpPr/>
            <p:nvPr/>
          </p:nvSpPr>
          <p:spPr>
            <a:xfrm>
              <a:off x="1234322" y="4254423"/>
              <a:ext cx="93177" cy="10353"/>
            </a:xfrm>
            <a:custGeom>
              <a:avLst/>
              <a:gdLst>
                <a:gd name="connsiteX0" fmla="*/ 7715 w 123444"/>
                <a:gd name="connsiteY0" fmla="*/ 7715 h 13716"/>
                <a:gd name="connsiteX1" fmla="*/ 118403 w 123444"/>
                <a:gd name="connsiteY1" fmla="*/ 7715 h 13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444" h="13716">
                  <a:moveTo>
                    <a:pt x="7715" y="7715"/>
                  </a:moveTo>
                  <a:lnTo>
                    <a:pt x="118403" y="7715"/>
                  </a:lnTo>
                </a:path>
              </a:pathLst>
            </a:custGeom>
            <a:ln w="7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" name="자유형: 도형 75">
              <a:extLst>
                <a:ext uri="{FF2B5EF4-FFF2-40B4-BE49-F238E27FC236}">
                  <a16:creationId xmlns:a16="http://schemas.microsoft.com/office/drawing/2014/main" id="{66FC2695-F3D1-4D0F-903C-72C138256A9B}"/>
                </a:ext>
              </a:extLst>
            </p:cNvPr>
            <p:cNvSpPr/>
            <p:nvPr/>
          </p:nvSpPr>
          <p:spPr>
            <a:xfrm>
              <a:off x="1210406" y="4254423"/>
              <a:ext cx="10353" cy="10353"/>
            </a:xfrm>
            <a:custGeom>
              <a:avLst/>
              <a:gdLst>
                <a:gd name="connsiteX0" fmla="*/ 7715 w 13716"/>
                <a:gd name="connsiteY0" fmla="*/ 7715 h 13716"/>
                <a:gd name="connsiteX1" fmla="*/ 15671 w 13716"/>
                <a:gd name="connsiteY1" fmla="*/ 7715 h 13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16" h="13716">
                  <a:moveTo>
                    <a:pt x="7715" y="7715"/>
                  </a:moveTo>
                  <a:lnTo>
                    <a:pt x="15671" y="7715"/>
                  </a:lnTo>
                </a:path>
              </a:pathLst>
            </a:custGeom>
            <a:ln w="7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" name="자유형: 도형 76">
              <a:extLst>
                <a:ext uri="{FF2B5EF4-FFF2-40B4-BE49-F238E27FC236}">
                  <a16:creationId xmlns:a16="http://schemas.microsoft.com/office/drawing/2014/main" id="{9A237615-AED3-4618-AA08-79CAC61569B0}"/>
                </a:ext>
              </a:extLst>
            </p:cNvPr>
            <p:cNvSpPr/>
            <p:nvPr/>
          </p:nvSpPr>
          <p:spPr>
            <a:xfrm>
              <a:off x="1189106" y="4236940"/>
              <a:ext cx="31059" cy="62118"/>
            </a:xfrm>
            <a:custGeom>
              <a:avLst/>
              <a:gdLst>
                <a:gd name="connsiteX0" fmla="*/ 36347 w 41148"/>
                <a:gd name="connsiteY0" fmla="*/ 44577 h 82296"/>
                <a:gd name="connsiteX1" fmla="*/ 23317 w 41148"/>
                <a:gd name="connsiteY1" fmla="*/ 78867 h 82296"/>
                <a:gd name="connsiteX2" fmla="*/ 10287 w 41148"/>
                <a:gd name="connsiteY2" fmla="*/ 44577 h 82296"/>
                <a:gd name="connsiteX3" fmla="*/ 23317 w 41148"/>
                <a:gd name="connsiteY3" fmla="*/ 10287 h 82296"/>
                <a:gd name="connsiteX4" fmla="*/ 36347 w 41148"/>
                <a:gd name="connsiteY4" fmla="*/ 44577 h 8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48" h="82296">
                  <a:moveTo>
                    <a:pt x="36347" y="44577"/>
                  </a:moveTo>
                  <a:cubicBezTo>
                    <a:pt x="36347" y="63505"/>
                    <a:pt x="30587" y="78867"/>
                    <a:pt x="23317" y="78867"/>
                  </a:cubicBezTo>
                  <a:cubicBezTo>
                    <a:pt x="16185" y="78867"/>
                    <a:pt x="10287" y="63505"/>
                    <a:pt x="10287" y="44577"/>
                  </a:cubicBezTo>
                  <a:cubicBezTo>
                    <a:pt x="10287" y="25649"/>
                    <a:pt x="16048" y="10287"/>
                    <a:pt x="23317" y="10287"/>
                  </a:cubicBezTo>
                  <a:cubicBezTo>
                    <a:pt x="30450" y="10287"/>
                    <a:pt x="36347" y="25649"/>
                    <a:pt x="36347" y="44577"/>
                  </a:cubicBezTo>
                  <a:close/>
                </a:path>
              </a:pathLst>
            </a:custGeom>
            <a:solidFill>
              <a:srgbClr val="298C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" name="자유형: 도형 77">
              <a:extLst>
                <a:ext uri="{FF2B5EF4-FFF2-40B4-BE49-F238E27FC236}">
                  <a16:creationId xmlns:a16="http://schemas.microsoft.com/office/drawing/2014/main" id="{A83A054D-189E-4F7D-BCFF-F52EFBF60DF5}"/>
                </a:ext>
              </a:extLst>
            </p:cNvPr>
            <p:cNvSpPr/>
            <p:nvPr/>
          </p:nvSpPr>
          <p:spPr>
            <a:xfrm>
              <a:off x="2399683" y="4236946"/>
              <a:ext cx="31059" cy="62118"/>
            </a:xfrm>
            <a:custGeom>
              <a:avLst/>
              <a:gdLst>
                <a:gd name="connsiteX0" fmla="*/ 36347 w 41148"/>
                <a:gd name="connsiteY0" fmla="*/ 44577 h 82296"/>
                <a:gd name="connsiteX1" fmla="*/ 23317 w 41148"/>
                <a:gd name="connsiteY1" fmla="*/ 78867 h 82296"/>
                <a:gd name="connsiteX2" fmla="*/ 10287 w 41148"/>
                <a:gd name="connsiteY2" fmla="*/ 44577 h 82296"/>
                <a:gd name="connsiteX3" fmla="*/ 23317 w 41148"/>
                <a:gd name="connsiteY3" fmla="*/ 10287 h 82296"/>
                <a:gd name="connsiteX4" fmla="*/ 36347 w 41148"/>
                <a:gd name="connsiteY4" fmla="*/ 44577 h 8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48" h="82296">
                  <a:moveTo>
                    <a:pt x="36347" y="44577"/>
                  </a:moveTo>
                  <a:cubicBezTo>
                    <a:pt x="36347" y="63515"/>
                    <a:pt x="30514" y="78867"/>
                    <a:pt x="23317" y="78867"/>
                  </a:cubicBezTo>
                  <a:cubicBezTo>
                    <a:pt x="16121" y="78867"/>
                    <a:pt x="10287" y="63515"/>
                    <a:pt x="10287" y="44577"/>
                  </a:cubicBezTo>
                  <a:cubicBezTo>
                    <a:pt x="10287" y="25639"/>
                    <a:pt x="16121" y="10287"/>
                    <a:pt x="23317" y="10287"/>
                  </a:cubicBezTo>
                  <a:cubicBezTo>
                    <a:pt x="30514" y="10287"/>
                    <a:pt x="36347" y="25639"/>
                    <a:pt x="36347" y="44577"/>
                  </a:cubicBezTo>
                  <a:close/>
                </a:path>
              </a:pathLst>
            </a:custGeom>
            <a:solidFill>
              <a:srgbClr val="298C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4" name="사각형: 둥근 모서리 4">
            <a:extLst>
              <a:ext uri="{FF2B5EF4-FFF2-40B4-BE49-F238E27FC236}">
                <a16:creationId xmlns:a16="http://schemas.microsoft.com/office/drawing/2014/main" id="{204AFF9C-37FA-314A-9F13-5F6885C68C48}"/>
              </a:ext>
            </a:extLst>
          </p:cNvPr>
          <p:cNvSpPr/>
          <p:nvPr/>
        </p:nvSpPr>
        <p:spPr>
          <a:xfrm>
            <a:off x="5162322" y="1569492"/>
            <a:ext cx="5565939" cy="1736677"/>
          </a:xfrm>
          <a:prstGeom prst="roundRect">
            <a:avLst>
              <a:gd name="adj" fmla="val 10410"/>
            </a:avLst>
          </a:prstGeom>
          <a:solidFill>
            <a:srgbClr val="1C256C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3B9E226-B2BB-6F4F-BFAE-816A102F4E4A}"/>
              </a:ext>
            </a:extLst>
          </p:cNvPr>
          <p:cNvSpPr txBox="1"/>
          <p:nvPr/>
        </p:nvSpPr>
        <p:spPr>
          <a:xfrm>
            <a:off x="5383521" y="1748456"/>
            <a:ext cx="5123543" cy="138499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200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ГБПОУ </a:t>
            </a:r>
            <a:r>
              <a:rPr lang="ru-RU" sz="1200" u="none" strike="noStrike" dirty="0" err="1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Киноколледж</a:t>
            </a:r>
            <a:r>
              <a:rPr lang="ru-RU" sz="1200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№40 «Московская международная</a:t>
            </a:r>
          </a:p>
          <a:p>
            <a:r>
              <a:rPr lang="ru-RU" sz="1200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киношкола» запускает очно-заочную сетевую программу</a:t>
            </a:r>
          </a:p>
          <a:p>
            <a:r>
              <a:rPr lang="ru-RU" sz="1200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среднего профессионального образования</a:t>
            </a:r>
          </a:p>
          <a:p>
            <a:r>
              <a:rPr lang="ru-RU" sz="1200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специальностям «Кино- и </a:t>
            </a:r>
            <a:r>
              <a:rPr lang="ru-RU" sz="1200" u="none" strike="noStrike" dirty="0" err="1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телепроизводство</a:t>
            </a:r>
            <a:r>
              <a:rPr lang="ru-RU" sz="1200" dirty="0">
                <a:solidFill>
                  <a:srgbClr val="F9F7F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  <a:p>
            <a:r>
              <a:rPr lang="ru-RU" sz="1200" i="1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(по видам) </a:t>
            </a:r>
            <a:r>
              <a:rPr lang="ru-RU" sz="1200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«Анимация и анимационное кино» </a:t>
            </a:r>
            <a:r>
              <a:rPr lang="ru-RU" sz="1200" i="1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(по видам)</a:t>
            </a:r>
          </a:p>
          <a:p>
            <a:r>
              <a:rPr lang="ru-RU" sz="1200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организованных групп студентов из российских</a:t>
            </a:r>
          </a:p>
          <a:p>
            <a:r>
              <a:rPr lang="ru-RU" sz="1200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регионов.</a:t>
            </a:r>
            <a:endParaRPr lang="ko-KR" altLang="en-US" sz="1200" dirty="0">
              <a:solidFill>
                <a:srgbClr val="F9F7F4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9D4F1E-5BA4-AC42-A69C-2914509B36EF}"/>
              </a:ext>
            </a:extLst>
          </p:cNvPr>
          <p:cNvSpPr txBox="1"/>
          <p:nvPr/>
        </p:nvSpPr>
        <p:spPr>
          <a:xfrm>
            <a:off x="5383521" y="3849987"/>
            <a:ext cx="5123543" cy="120032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Программа даст возможность молодым людям, проявившим</a:t>
            </a:r>
          </a:p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способности в сфере креативных индустрий, получить</a:t>
            </a:r>
          </a:p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среднее профессиональное образование в Москве,</a:t>
            </a:r>
          </a:p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оставаясь при этом в своих регионах, нацеливаясь</a:t>
            </a:r>
          </a:p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дальнейшую работу в регионах и межрегиональное</a:t>
            </a:r>
          </a:p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взаимодействие.</a:t>
            </a:r>
            <a:endParaRPr lang="ko-KR" altLang="en-US" sz="1200" dirty="0">
              <a:solidFill>
                <a:srgbClr val="1C256C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사각형: 둥근 모서리 4">
            <a:extLst>
              <a:ext uri="{FF2B5EF4-FFF2-40B4-BE49-F238E27FC236}">
                <a16:creationId xmlns:a16="http://schemas.microsoft.com/office/drawing/2014/main" id="{F121FBA7-3EDB-604E-A94E-C23435C6BE36}"/>
              </a:ext>
            </a:extLst>
          </p:cNvPr>
          <p:cNvSpPr/>
          <p:nvPr/>
        </p:nvSpPr>
        <p:spPr>
          <a:xfrm>
            <a:off x="5162322" y="3589360"/>
            <a:ext cx="5565939" cy="1736677"/>
          </a:xfrm>
          <a:prstGeom prst="roundRect">
            <a:avLst>
              <a:gd name="adj" fmla="val 10410"/>
            </a:avLst>
          </a:prstGeom>
          <a:noFill/>
          <a:ln w="12700" cap="flat">
            <a:solidFill>
              <a:srgbClr val="1C256C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F561DD0-EFD8-A54E-9FF7-2469E1BDFA71}"/>
              </a:ext>
            </a:extLst>
          </p:cNvPr>
          <p:cNvSpPr/>
          <p:nvPr/>
        </p:nvSpPr>
        <p:spPr>
          <a:xfrm>
            <a:off x="3755345" y="6858000"/>
            <a:ext cx="4681310" cy="580030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3361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59A2C49C-1F59-4B32-A9E9-FB75C296E744}"/>
              </a:ext>
            </a:extLst>
          </p:cNvPr>
          <p:cNvSpPr txBox="1"/>
          <p:nvPr/>
        </p:nvSpPr>
        <p:spPr>
          <a:xfrm>
            <a:off x="314352" y="1206233"/>
            <a:ext cx="41412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Специальности,</a:t>
            </a:r>
          </a:p>
          <a:p>
            <a:r>
              <a:rPr lang="ru-RU" sz="32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которым</a:t>
            </a:r>
          </a:p>
          <a:p>
            <a:r>
              <a:rPr lang="ru-RU" sz="32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будет проходить</a:t>
            </a:r>
          </a:p>
          <a:p>
            <a:r>
              <a:rPr lang="ru-RU" sz="32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обучение:</a:t>
            </a:r>
            <a:endParaRPr lang="ko-KR" altLang="en-US" sz="3200" b="1" dirty="0">
              <a:solidFill>
                <a:srgbClr val="1C256C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A17A7233-0B83-4AB4-B29E-19BDF487B2CF}"/>
              </a:ext>
            </a:extLst>
          </p:cNvPr>
          <p:cNvSpPr/>
          <p:nvPr/>
        </p:nvSpPr>
        <p:spPr>
          <a:xfrm>
            <a:off x="5056006" y="1293350"/>
            <a:ext cx="1204166" cy="1242604"/>
          </a:xfrm>
          <a:prstGeom prst="ellipse">
            <a:avLst/>
          </a:prstGeom>
          <a:solidFill>
            <a:srgbClr val="4944C0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6506876-17CF-42E7-85C6-B306C3E66640}"/>
              </a:ext>
            </a:extLst>
          </p:cNvPr>
          <p:cNvSpPr txBox="1"/>
          <p:nvPr/>
        </p:nvSpPr>
        <p:spPr>
          <a:xfrm>
            <a:off x="6437302" y="1803917"/>
            <a:ext cx="50677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профессиональных модуля: «Режиссерская разработка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кино- и телефильма», «Изобразительная разработка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кино- и телефильма», «Звуковое решение кино-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телефильма», «Монтаж». Универсальная подготовка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ru-RU" sz="1200" i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(студенты проходят на разных этапах обучения все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ru-RU" sz="1200" i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профессиональных модуля и все этапы кинопроизводства) </a:t>
            </a: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присвоением квалификации «Специалист по кино-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lang="ru-RU" sz="1200" u="none" strike="noStrike" dirty="0" err="1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телепроизводству</a:t>
            </a:r>
            <a:r>
              <a:rPr lang="ru-RU" sz="1200" dirty="0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Плюс узкая специализация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ru-RU" sz="1200" i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(по выбору студента)</a:t>
            </a: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второй режиссер, второй оператор,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линейный продюсер, звукооператор, монтажер, режиссер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монтажа, продюсер </a:t>
            </a:r>
            <a:r>
              <a:rPr lang="ru-RU" sz="1200" u="none" strike="noStrike" dirty="0" err="1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постпродакшена</a:t>
            </a: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ассистент по актерам, кастинг-директор и др.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F6D2D395-A2D3-46DA-AF1A-8726ADC65073}"/>
              </a:ext>
            </a:extLst>
          </p:cNvPr>
          <p:cNvSpPr/>
          <p:nvPr/>
        </p:nvSpPr>
        <p:spPr>
          <a:xfrm>
            <a:off x="6437302" y="1293350"/>
            <a:ext cx="45020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2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55.02.03 «Кино- и </a:t>
            </a:r>
            <a:r>
              <a:rPr lang="ru-RU" sz="1200" b="1" u="none" strike="noStrike" dirty="0" err="1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телепроизводство</a:t>
            </a:r>
            <a:r>
              <a:rPr lang="ru-RU" sz="1200" b="1" dirty="0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200" b="1" i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(по видам) </a:t>
            </a:r>
            <a:r>
              <a:rPr lang="ru-RU" sz="12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 новый ФГОС СПО.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48AF4DF5-5F45-411F-8F10-09502E86C9C9}"/>
              </a:ext>
            </a:extLst>
          </p:cNvPr>
          <p:cNvSpPr/>
          <p:nvPr/>
        </p:nvSpPr>
        <p:spPr>
          <a:xfrm>
            <a:off x="5056006" y="4377595"/>
            <a:ext cx="1204166" cy="1242604"/>
          </a:xfrm>
          <a:prstGeom prst="ellipse">
            <a:avLst/>
          </a:prstGeom>
          <a:solidFill>
            <a:srgbClr val="4944C0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6F1A7E-1F49-A84C-B96F-52CFB430B1B4}"/>
              </a:ext>
            </a:extLst>
          </p:cNvPr>
          <p:cNvSpPr txBox="1"/>
          <p:nvPr/>
        </p:nvSpPr>
        <p:spPr>
          <a:xfrm>
            <a:off x="6437302" y="4847368"/>
            <a:ext cx="50677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Освоение широкого спектра современных анимационных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технологий и их прикладных применений в анимации,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кинематографе, рекламе, </a:t>
            </a:r>
            <a:r>
              <a:rPr lang="ru-RU" sz="1200" u="none" strike="noStrike" dirty="0" err="1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моушен</a:t>
            </a: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-дизайне, гейм-дизайне,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веб-дизайне. </a:t>
            </a:r>
          </a:p>
          <a:p>
            <a:br>
              <a:rPr lang="ru-RU" sz="1200" dirty="0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ru-RU" sz="1200" dirty="0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ru-RU" sz="1200" u="none" strike="noStrike" dirty="0">
              <a:solidFill>
                <a:srgbClr val="1C256C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직사각형 40">
            <a:extLst>
              <a:ext uri="{FF2B5EF4-FFF2-40B4-BE49-F238E27FC236}">
                <a16:creationId xmlns:a16="http://schemas.microsoft.com/office/drawing/2014/main" id="{A244D91F-6394-D14C-BC54-2EF73AC30B8F}"/>
              </a:ext>
            </a:extLst>
          </p:cNvPr>
          <p:cNvSpPr/>
          <p:nvPr/>
        </p:nvSpPr>
        <p:spPr>
          <a:xfrm>
            <a:off x="6437302" y="4336801"/>
            <a:ext cx="45020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2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55.02.02 «Анимация и анимационное кино»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200" b="1" i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(по видам) </a:t>
            </a:r>
            <a:r>
              <a:rPr lang="ru-RU" sz="12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 актуализированный ФГОС СПО.</a:t>
            </a:r>
          </a:p>
        </p:txBody>
      </p:sp>
      <p:pic>
        <p:nvPicPr>
          <p:cNvPr id="31" name="그래픽 615">
            <a:extLst>
              <a:ext uri="{FF2B5EF4-FFF2-40B4-BE49-F238E27FC236}">
                <a16:creationId xmlns:a16="http://schemas.microsoft.com/office/drawing/2014/main" id="{7AF71C87-963D-0B4A-854B-4B4C1BFB4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5261" y="1640450"/>
            <a:ext cx="523315" cy="471841"/>
          </a:xfrm>
          <a:prstGeom prst="rect">
            <a:avLst/>
          </a:prstGeom>
        </p:spPr>
      </p:pic>
      <p:pic>
        <p:nvPicPr>
          <p:cNvPr id="32" name="그래픽 494">
            <a:extLst>
              <a:ext uri="{FF2B5EF4-FFF2-40B4-BE49-F238E27FC236}">
                <a16:creationId xmlns:a16="http://schemas.microsoft.com/office/drawing/2014/main" id="{96A96888-14F0-7747-826C-451A39421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58512" y="4792696"/>
            <a:ext cx="599153" cy="424854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999ECA1-32A8-4348-8B5C-DC587D0B3084}"/>
              </a:ext>
            </a:extLst>
          </p:cNvPr>
          <p:cNvSpPr/>
          <p:nvPr/>
        </p:nvSpPr>
        <p:spPr>
          <a:xfrm>
            <a:off x="3755345" y="6858000"/>
            <a:ext cx="4681310" cy="580030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6358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BFE874-E760-4541-BBCB-A06B7C89F96E}"/>
              </a:ext>
            </a:extLst>
          </p:cNvPr>
          <p:cNvSpPr/>
          <p:nvPr/>
        </p:nvSpPr>
        <p:spPr>
          <a:xfrm>
            <a:off x="1" y="0"/>
            <a:ext cx="3480178" cy="6858000"/>
          </a:xfrm>
          <a:prstGeom prst="rect">
            <a:avLst/>
          </a:prstGeom>
          <a:solidFill>
            <a:srgbClr val="1C256C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DF4239-8FE9-4CC4-ACDE-5593F36FBF5F}"/>
              </a:ext>
            </a:extLst>
          </p:cNvPr>
          <p:cNvSpPr txBox="1"/>
          <p:nvPr/>
        </p:nvSpPr>
        <p:spPr>
          <a:xfrm>
            <a:off x="5258790" y="662042"/>
            <a:ext cx="500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Продолжительность обучения по программе: </a:t>
            </a:r>
            <a:r>
              <a:rPr lang="ru-RU" sz="12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года.</a:t>
            </a:r>
          </a:p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Возможно ускоренное обучение по индивидуальным</a:t>
            </a:r>
          </a:p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учебным планам с сокращением сроков обучения до 2 лет.</a:t>
            </a:r>
            <a:endParaRPr lang="en-US" sz="1200" u="none" strike="noStrike" dirty="0">
              <a:solidFill>
                <a:srgbClr val="1C256C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4DBA28-0EBF-4BAC-A801-EF897F1EF847}"/>
              </a:ext>
            </a:extLst>
          </p:cNvPr>
          <p:cNvSpPr txBox="1"/>
          <p:nvPr/>
        </p:nvSpPr>
        <p:spPr>
          <a:xfrm>
            <a:off x="5169417" y="1852171"/>
            <a:ext cx="50011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рограмма основана на бизнес-модели обучения.</a:t>
            </a:r>
          </a:p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Учебная и производственная практика переводится</a:t>
            </a:r>
          </a:p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формат создания </a:t>
            </a:r>
            <a:r>
              <a:rPr lang="ru-RU" sz="1200" u="none" strike="noStrike" dirty="0" err="1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медийных</a:t>
            </a: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продуктов под конкретные</a:t>
            </a:r>
          </a:p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коммерческие или социальные заказы.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D58F7A-3334-4B89-B91C-3580B8BB10DE}"/>
              </a:ext>
            </a:extLst>
          </p:cNvPr>
          <p:cNvSpPr txBox="1"/>
          <p:nvPr/>
        </p:nvSpPr>
        <p:spPr>
          <a:xfrm>
            <a:off x="5169417" y="3076779"/>
            <a:ext cx="5099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Программа предусматривает проведение 4-х очных</a:t>
            </a:r>
          </a:p>
          <a:p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недельных интенсивов в году: как в Москве, так и на базе регионального партнера программы, с выездом педагоги-      ческой команды в регион.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F1D212-A54C-40F4-846A-15A95DA19EA4}"/>
              </a:ext>
            </a:extLst>
          </p:cNvPr>
          <p:cNvSpPr txBox="1"/>
          <p:nvPr/>
        </p:nvSpPr>
        <p:spPr>
          <a:xfrm>
            <a:off x="198087" y="985208"/>
            <a:ext cx="3282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Специфика</a:t>
            </a:r>
          </a:p>
          <a:p>
            <a:r>
              <a:rPr lang="ru-RU" sz="3000" b="1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обучения</a:t>
            </a:r>
            <a:endParaRPr lang="ko-KR" altLang="en-US" sz="3000" b="1" dirty="0">
              <a:solidFill>
                <a:srgbClr val="F9F7F4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6" name="사각형: 둥근 모서리 4">
            <a:extLst>
              <a:ext uri="{FF2B5EF4-FFF2-40B4-BE49-F238E27FC236}">
                <a16:creationId xmlns:a16="http://schemas.microsoft.com/office/drawing/2014/main" id="{216045EA-3AAE-0846-8B3B-5FFC531ED81B}"/>
              </a:ext>
            </a:extLst>
          </p:cNvPr>
          <p:cNvSpPr/>
          <p:nvPr/>
        </p:nvSpPr>
        <p:spPr>
          <a:xfrm>
            <a:off x="5086114" y="563623"/>
            <a:ext cx="5346454" cy="843168"/>
          </a:xfrm>
          <a:prstGeom prst="roundRect">
            <a:avLst>
              <a:gd name="adj" fmla="val 10410"/>
            </a:avLst>
          </a:prstGeom>
          <a:noFill/>
          <a:ln w="12700" cap="flat">
            <a:solidFill>
              <a:srgbClr val="1C256C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사각형: 둥근 모서리 4">
            <a:extLst>
              <a:ext uri="{FF2B5EF4-FFF2-40B4-BE49-F238E27FC236}">
                <a16:creationId xmlns:a16="http://schemas.microsoft.com/office/drawing/2014/main" id="{ECCEDACC-BE74-C542-8261-5F399ECBC5EE}"/>
              </a:ext>
            </a:extLst>
          </p:cNvPr>
          <p:cNvSpPr/>
          <p:nvPr/>
        </p:nvSpPr>
        <p:spPr>
          <a:xfrm>
            <a:off x="5080021" y="1760600"/>
            <a:ext cx="5346454" cy="956988"/>
          </a:xfrm>
          <a:prstGeom prst="roundRect">
            <a:avLst>
              <a:gd name="adj" fmla="val 10410"/>
            </a:avLst>
          </a:prstGeom>
          <a:noFill/>
          <a:ln w="12700" cap="flat">
            <a:solidFill>
              <a:srgbClr val="1C256C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사각형: 둥근 모서리 4">
            <a:extLst>
              <a:ext uri="{FF2B5EF4-FFF2-40B4-BE49-F238E27FC236}">
                <a16:creationId xmlns:a16="http://schemas.microsoft.com/office/drawing/2014/main" id="{BD468B01-1C5F-C144-A2B8-B7758F7F3632}"/>
              </a:ext>
            </a:extLst>
          </p:cNvPr>
          <p:cNvSpPr/>
          <p:nvPr/>
        </p:nvSpPr>
        <p:spPr>
          <a:xfrm>
            <a:off x="5080021" y="3047778"/>
            <a:ext cx="5346454" cy="956988"/>
          </a:xfrm>
          <a:prstGeom prst="roundRect">
            <a:avLst>
              <a:gd name="adj" fmla="val 10410"/>
            </a:avLst>
          </a:prstGeom>
          <a:noFill/>
          <a:ln w="12700" cap="flat">
            <a:solidFill>
              <a:srgbClr val="1C256C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CAF842EF-0952-0342-B07A-53B666F9A000}"/>
              </a:ext>
            </a:extLst>
          </p:cNvPr>
          <p:cNvSpPr/>
          <p:nvPr/>
        </p:nvSpPr>
        <p:spPr>
          <a:xfrm>
            <a:off x="3755345" y="6858000"/>
            <a:ext cx="4681310" cy="580030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사각형: 둥근 모서리 4">
            <a:extLst>
              <a:ext uri="{FF2B5EF4-FFF2-40B4-BE49-F238E27FC236}">
                <a16:creationId xmlns:a16="http://schemas.microsoft.com/office/drawing/2014/main" id="{2C8F470F-3448-40A8-8781-1AB46B4F1B92}"/>
              </a:ext>
            </a:extLst>
          </p:cNvPr>
          <p:cNvSpPr/>
          <p:nvPr/>
        </p:nvSpPr>
        <p:spPr>
          <a:xfrm>
            <a:off x="5107613" y="4304789"/>
            <a:ext cx="5346454" cy="956988"/>
          </a:xfrm>
          <a:prstGeom prst="roundRect">
            <a:avLst>
              <a:gd name="adj" fmla="val 10410"/>
            </a:avLst>
          </a:prstGeom>
          <a:noFill/>
          <a:ln w="12700" cap="flat">
            <a:solidFill>
              <a:srgbClr val="1C256C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49CB9F-0564-48EA-A426-EAAECD8C0971}"/>
              </a:ext>
            </a:extLst>
          </p:cNvPr>
          <p:cNvSpPr/>
          <p:nvPr/>
        </p:nvSpPr>
        <p:spPr>
          <a:xfrm>
            <a:off x="5169417" y="4285131"/>
            <a:ext cx="52228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Между очными интенсивами обучение проходит на базе</a:t>
            </a:r>
          </a:p>
          <a:p>
            <a:r>
              <a:rPr lang="ru-RU" sz="1200" dirty="0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регионального партнера по согласованной сетевой программе педагогами регионального партнера при </a:t>
            </a:r>
            <a:r>
              <a:rPr lang="ru-RU" sz="1200" dirty="0" err="1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дистантном</a:t>
            </a:r>
            <a:endParaRPr lang="ru-RU" sz="1200" dirty="0">
              <a:solidFill>
                <a:srgbClr val="1C256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200" dirty="0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консультативном участии педагогов и методистов </a:t>
            </a:r>
            <a:r>
              <a:rPr lang="ru-RU" sz="1200" dirty="0" err="1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Кинокол</a:t>
            </a:r>
            <a:r>
              <a:rPr lang="ru-RU" sz="1200" dirty="0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    </a:t>
            </a:r>
            <a:r>
              <a:rPr lang="ru-RU" sz="1200" dirty="0" err="1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леджа</a:t>
            </a:r>
            <a:r>
              <a:rPr lang="ru-RU" sz="1200" dirty="0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62001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C86143B8-3627-E24D-A88D-D1855CC802FB}"/>
              </a:ext>
            </a:extLst>
          </p:cNvPr>
          <p:cNvSpPr/>
          <p:nvPr/>
        </p:nvSpPr>
        <p:spPr>
          <a:xfrm>
            <a:off x="2197953" y="2187944"/>
            <a:ext cx="3441158" cy="3502515"/>
          </a:xfrm>
          <a:prstGeom prst="roundRect">
            <a:avLst/>
          </a:prstGeom>
          <a:noFill/>
          <a:ln w="12700" cap="flat">
            <a:solidFill>
              <a:srgbClr val="1C256C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C2B738-E8AC-914E-A7FF-B2E823470408}"/>
              </a:ext>
            </a:extLst>
          </p:cNvPr>
          <p:cNvSpPr/>
          <p:nvPr/>
        </p:nvSpPr>
        <p:spPr>
          <a:xfrm>
            <a:off x="2176721" y="2183055"/>
            <a:ext cx="3441158" cy="588054"/>
          </a:xfrm>
          <a:prstGeom prst="rect">
            <a:avLst/>
          </a:prstGeom>
          <a:solidFill>
            <a:srgbClr val="4944C0"/>
          </a:solidFill>
          <a:ln w="12700" cap="flat">
            <a:solidFill>
              <a:srgbClr val="4944C0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id="{18D444AE-0C4A-5348-9842-47ECEF1FC842}"/>
              </a:ext>
            </a:extLst>
          </p:cNvPr>
          <p:cNvSpPr/>
          <p:nvPr/>
        </p:nvSpPr>
        <p:spPr>
          <a:xfrm>
            <a:off x="6885355" y="2187945"/>
            <a:ext cx="3441158" cy="3502515"/>
          </a:xfrm>
          <a:prstGeom prst="roundRect">
            <a:avLst/>
          </a:prstGeom>
          <a:noFill/>
          <a:ln w="12700" cap="flat">
            <a:solidFill>
              <a:srgbClr val="1C256C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BEF8851-087D-9F46-9D4A-F78A84E39D91}"/>
              </a:ext>
            </a:extLst>
          </p:cNvPr>
          <p:cNvSpPr/>
          <p:nvPr/>
        </p:nvSpPr>
        <p:spPr>
          <a:xfrm>
            <a:off x="6864123" y="2164365"/>
            <a:ext cx="3441158" cy="588054"/>
          </a:xfrm>
          <a:prstGeom prst="rect">
            <a:avLst/>
          </a:prstGeom>
          <a:solidFill>
            <a:srgbClr val="4944C0"/>
          </a:solidFill>
          <a:ln w="12700" cap="flat">
            <a:solidFill>
              <a:srgbClr val="4944C0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556355-7107-469C-89E8-736948DD4E07}"/>
              </a:ext>
            </a:extLst>
          </p:cNvPr>
          <p:cNvSpPr txBox="1"/>
          <p:nvPr/>
        </p:nvSpPr>
        <p:spPr>
          <a:xfrm>
            <a:off x="2484726" y="736854"/>
            <a:ext cx="72225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3000" b="1" dirty="0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Координаторы программы</a:t>
            </a:r>
            <a:endParaRPr lang="ko-KR" altLang="en-US" sz="3000" b="1" dirty="0">
              <a:solidFill>
                <a:srgbClr val="1C256C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6B75C3D-2C71-4DC2-9963-ABF2F4671B47}"/>
              </a:ext>
            </a:extLst>
          </p:cNvPr>
          <p:cNvSpPr txBox="1"/>
          <p:nvPr/>
        </p:nvSpPr>
        <p:spPr>
          <a:xfrm>
            <a:off x="2102695" y="3328651"/>
            <a:ext cx="3441159" cy="138499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200" b="1" u="none" strike="noStrike" dirty="0" err="1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Саксонов</a:t>
            </a:r>
            <a:r>
              <a:rPr lang="ru-RU" sz="12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Даниил</a:t>
            </a: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ru-RU" sz="1200" u="none" strike="noStrike" dirty="0">
              <a:solidFill>
                <a:srgbClr val="1C256C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заместитель Директора ГБПОУ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 err="1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Киноколледж</a:t>
            </a: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№40 </a:t>
            </a:r>
            <a:r>
              <a:rPr lang="ru-RU" sz="1200" dirty="0">
                <a:solidFill>
                  <a:srgbClr val="1C256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Московская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международная киношкола»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ru-RU" sz="1200" u="none" strike="noStrike" dirty="0">
              <a:solidFill>
                <a:srgbClr val="1C256C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2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+79175219877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57C4C4-F08E-9D4B-8231-A508DB2102FD}"/>
              </a:ext>
            </a:extLst>
          </p:cNvPr>
          <p:cNvSpPr txBox="1"/>
          <p:nvPr/>
        </p:nvSpPr>
        <p:spPr>
          <a:xfrm>
            <a:off x="6862191" y="3328651"/>
            <a:ext cx="3443090" cy="120032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2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Доржиева Эльвира,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ru-RU" sz="1200" b="1" u="none" strike="noStrike" dirty="0">
              <a:solidFill>
                <a:srgbClr val="1C256C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Руководитель Школы креативных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200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индустрий (Улан-Удэ)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ru-RU" sz="1200" u="none" strike="noStrike" dirty="0">
              <a:solidFill>
                <a:srgbClr val="1C256C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200" b="1" u="none" strike="noStrike" dirty="0">
                <a:solidFill>
                  <a:srgbClr val="1C256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+79021610588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F49B6A43-A684-4264-8A1A-D231C0793490}"/>
              </a:ext>
            </a:extLst>
          </p:cNvPr>
          <p:cNvSpPr/>
          <p:nvPr/>
        </p:nvSpPr>
        <p:spPr>
          <a:xfrm>
            <a:off x="2102696" y="2246249"/>
            <a:ext cx="3441159" cy="461665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ctr"/>
            <a:r>
              <a:rPr lang="ru-RU" sz="1200" b="1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Координатор программы</a:t>
            </a:r>
          </a:p>
          <a:p>
            <a:pPr algn="ctr"/>
            <a:r>
              <a:rPr lang="ru-RU" sz="1200" b="1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Москве:</a:t>
            </a:r>
            <a:endParaRPr lang="en-US" altLang="ko-KR" sz="1200" b="1" dirty="0">
              <a:solidFill>
                <a:srgbClr val="F9F7F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직사각형 29">
            <a:extLst>
              <a:ext uri="{FF2B5EF4-FFF2-40B4-BE49-F238E27FC236}">
                <a16:creationId xmlns:a16="http://schemas.microsoft.com/office/drawing/2014/main" id="{9EE6C0D0-14F1-2B48-86D6-CE3D2907FA05}"/>
              </a:ext>
            </a:extLst>
          </p:cNvPr>
          <p:cNvSpPr/>
          <p:nvPr/>
        </p:nvSpPr>
        <p:spPr>
          <a:xfrm>
            <a:off x="6716075" y="2218259"/>
            <a:ext cx="3441159" cy="461665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ctr"/>
            <a:r>
              <a:rPr lang="ru-RU" sz="1200" b="1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Координатор программы</a:t>
            </a:r>
          </a:p>
          <a:p>
            <a:pPr algn="ctr"/>
            <a:r>
              <a:rPr lang="ru-RU" sz="1200" b="1" u="none" strike="noStrike" dirty="0">
                <a:solidFill>
                  <a:srgbClr val="F9F7F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Бурятии:</a:t>
            </a:r>
            <a:endParaRPr lang="en-US" altLang="ko-KR" sz="1200" b="1" dirty="0">
              <a:solidFill>
                <a:srgbClr val="F9F7F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58B70ABA-28CD-0543-A7FB-21733DA499B9}"/>
              </a:ext>
            </a:extLst>
          </p:cNvPr>
          <p:cNvSpPr/>
          <p:nvPr/>
        </p:nvSpPr>
        <p:spPr>
          <a:xfrm>
            <a:off x="3755345" y="6858000"/>
            <a:ext cx="4681310" cy="580030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0284886"/>
      </p:ext>
    </p:extLst>
  </p:cSld>
  <p:clrMapOvr>
    <a:masterClrMapping/>
  </p:clrMapOvr>
</p:sld>
</file>

<file path=ppt/theme/theme1.xml><?xml version="1.0" encoding="utf-8"?>
<a:theme xmlns:a="http://schemas.openxmlformats.org/drawing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ntserrat Black - Rubik Light">
      <a:majorFont>
        <a:latin typeface="Montserrat Black"/>
        <a:ea typeface="Arial Unicode MS"/>
        <a:cs typeface=""/>
      </a:majorFont>
      <a:minorFont>
        <a:latin typeface="Rubik Light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4944C0"/>
        </a:solidFill>
        <a:ln w="57150" cap="flat">
          <a:noFill/>
          <a:prstDash val="solid"/>
          <a:miter/>
        </a:ln>
      </a:spPr>
      <a:bodyPr rtlCol="0" anchor="ctr"/>
      <a:lstStyle>
        <a:defPPr algn="ctr">
          <a:defRPr dirty="0" smtClean="0">
            <a:solidFill>
              <a:schemeClr val="bg1"/>
            </a:solidFill>
            <a:latin typeface="+mj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2664</TotalTime>
  <Words>385</Words>
  <Application>Microsoft Office PowerPoint</Application>
  <PresentationFormat>Широкоэкранный</PresentationFormat>
  <Paragraphs>70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Rubik Light</vt:lpstr>
      <vt:lpstr>Montserrat Black</vt:lpstr>
      <vt:lpstr>Arial Unicode MS</vt:lpstr>
      <vt:lpstr>Verdana</vt:lpstr>
      <vt:lpstr>Arial</vt:lpstr>
      <vt:lpstr>맑은 고딕</vt:lpstr>
      <vt:lpstr>PPTMON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5</dc:creator>
  <cp:lastModifiedBy>Даниил Саксонов</cp:lastModifiedBy>
  <cp:revision>176</cp:revision>
  <dcterms:created xsi:type="dcterms:W3CDTF">2019-04-06T05:20:47Z</dcterms:created>
  <dcterms:modified xsi:type="dcterms:W3CDTF">2024-07-12T08:40:44Z</dcterms:modified>
</cp:coreProperties>
</file>