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56" r:id="rId2"/>
    <p:sldId id="373" r:id="rId3"/>
    <p:sldId id="37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>
      <p:cViewPr varScale="1">
        <p:scale>
          <a:sx n="96" d="100"/>
          <a:sy n="96" d="100"/>
        </p:scale>
        <p:origin x="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46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2D7A1-167A-409F-BBBC-375D98BA6AB3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83696-4BC5-4B18-9F91-47107273C7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621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www.youtube.com/playlist?list=PLyzvyHqLSbcpaZKLA8qKeIqcR1Aqyhm-Q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youtube.com/playlist?list=PLyzvyHqLSbcpO7lV1o0NLEw8Clh8ANlCR" TargetMode="External"/><Relationship Id="rId4" Type="http://schemas.openxmlformats.org/officeDocument/2006/relationships/hyperlink" Target="https://www.youtube.com/playlist?list=PLyzvyHqLSbcqHOi96T1G374JKfRRABu_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B5319B-B6F9-47C1-AE2D-2CD8ED325E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76" y="5015792"/>
            <a:ext cx="8071048" cy="129614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3200" b="1" dirty="0"/>
              <a:t>МЕТОДИЧЕСКОЕ ПОСОБИЕ</a:t>
            </a:r>
          </a:p>
          <a:p>
            <a:pPr algn="l"/>
            <a:r>
              <a:rPr lang="ru-RU" sz="3200" b="1" dirty="0"/>
              <a:t>«УРОКИ ТЕАТРА» </a:t>
            </a:r>
          </a:p>
          <a:p>
            <a:pPr algn="ctr"/>
            <a:endParaRPr lang="ru-RU" sz="3200" b="1" dirty="0"/>
          </a:p>
        </p:txBody>
      </p:sp>
      <p:pic>
        <p:nvPicPr>
          <p:cNvPr id="4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7762"/>
            <a:ext cx="1589041" cy="16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1"/>
          <a:stretch>
            <a:fillRect/>
          </a:stretch>
        </p:blipFill>
        <p:spPr bwMode="auto">
          <a:xfrm>
            <a:off x="5940152" y="404664"/>
            <a:ext cx="2448272" cy="82984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3B059D-B549-4974-A947-E3426596982E}"/>
              </a:ext>
            </a:extLst>
          </p:cNvPr>
          <p:cNvGrpSpPr/>
          <p:nvPr/>
        </p:nvGrpSpPr>
        <p:grpSpPr>
          <a:xfrm>
            <a:off x="6364163" y="4619203"/>
            <a:ext cx="2600325" cy="1762125"/>
            <a:chOff x="6032234" y="4549811"/>
            <a:chExt cx="2600325" cy="176212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299417C-3419-45D8-8890-BB5699DA3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00206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2234" y="4549811"/>
              <a:ext cx="2600325" cy="176212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BE2B1382-D522-4DBE-8BA7-FA7D9AC8E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6256" y="5188301"/>
              <a:ext cx="400939" cy="400939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1EE2FF9-78B0-43D1-BBBE-F5FB76B44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7" y="4869159"/>
              <a:ext cx="936105" cy="9361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933693-78DA-4C69-B8A6-3654C00A1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94032"/>
            <a:ext cx="25598336" cy="1919875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СОДЕРЖАНИЕ</a:t>
            </a:r>
          </a:p>
          <a:p>
            <a:pPr marL="0" indent="0" algn="ctr">
              <a:buNone/>
            </a:pPr>
            <a:endParaRPr lang="ru-RU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Раздел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 I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Актёрское мастерство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https://www.youtube.com/playlist?list=PLyzvyHqLSbcpaZKLA8qKeIqcR1Aqyhm-Q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Раздел 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II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. Сценическое движение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https://www.youtube.com/playlist?list=PLyzvyHqLSbcqHOi96T1G374JKfRRABu_P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Раздел </a:t>
            </a: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III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. Сценическая речь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https://www.youtube.com/playlist?list=PLyzvyHqLSbcpO7lV1o0NLEw8Clh8ANlCR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337952"/>
            <a:ext cx="792088" cy="7920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546" y="1772816"/>
            <a:ext cx="863900" cy="863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800964"/>
            <a:ext cx="774973" cy="77497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F820DA6-915A-4224-8EF2-2FFA973EFDF3}"/>
              </a:ext>
            </a:extLst>
          </p:cNvPr>
          <p:cNvGrpSpPr/>
          <p:nvPr/>
        </p:nvGrpSpPr>
        <p:grpSpPr>
          <a:xfrm>
            <a:off x="1043608" y="260648"/>
            <a:ext cx="7128792" cy="1440160"/>
            <a:chOff x="1101070" y="116632"/>
            <a:chExt cx="7128792" cy="158417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73D7933-EDFE-4577-8C79-3F3F69793300}"/>
                </a:ext>
              </a:extLst>
            </p:cNvPr>
            <p:cNvSpPr txBox="1"/>
            <p:nvPr/>
          </p:nvSpPr>
          <p:spPr>
            <a:xfrm>
              <a:off x="1403648" y="116632"/>
              <a:ext cx="6408712" cy="710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Пособие можно смотреть посредством сканирования </a:t>
              </a:r>
              <a:r>
                <a:rPr lang="en-US" dirty="0">
                  <a:solidFill>
                    <a:schemeClr val="bg1"/>
                  </a:solidFill>
                </a:rPr>
                <a:t>QR </a:t>
              </a:r>
              <a:r>
                <a:rPr lang="ru-RU" dirty="0">
                  <a:solidFill>
                    <a:schemeClr val="bg1"/>
                  </a:solidFill>
                </a:rPr>
                <a:t>кодов</a:t>
              </a:r>
            </a:p>
          </p:txBody>
        </p:sp>
        <p:sp>
          <p:nvSpPr>
            <p:cNvPr id="8" name="Стрелка: изогнутая вверх 7">
              <a:extLst>
                <a:ext uri="{FF2B5EF4-FFF2-40B4-BE49-F238E27FC236}">
                  <a16:creationId xmlns:a16="http://schemas.microsoft.com/office/drawing/2014/main" id="{9F609632-5563-42D1-B2EC-0F183F66159F}"/>
                </a:ext>
              </a:extLst>
            </p:cNvPr>
            <p:cNvSpPr/>
            <p:nvPr/>
          </p:nvSpPr>
          <p:spPr>
            <a:xfrm flipV="1">
              <a:off x="1101070" y="116632"/>
              <a:ext cx="7128792" cy="1584176"/>
            </a:xfrm>
            <a:prstGeom prst="bentUpArrow">
              <a:avLst>
                <a:gd name="adj1" fmla="val 40058"/>
                <a:gd name="adj2" fmla="val 25000"/>
                <a:gd name="adj3" fmla="val 50000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75636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12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62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2A95E0-AA89-4420-B927-D675FE27A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01292"/>
            <a:ext cx="32079056" cy="2405929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Настоящее практическое пособие представляет собой цикл видео тренингов, упражнений.  Пособие состоит из трех разделов: «Мастерство актера», «Сценическая речь» и «Сценическое движение». Также представлены методические рекомендации по проведению уроков сценического движения с детьми и дано приложение электронных ресурсов для подготовки к практическим занятиям школьного театра.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Данное пособие подготовлено в рамках проекта «Школьные театры». При его создании были использованы классические тренинги и упражнения для развития творческих способностей К.С. Станиславского, М. Чехова, творчество которых стало основой воспитания блистательной плеяды отечественных и зарубежных актеров.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Пособие ориентировано на специалистов, занимающихся школьными театрами, а также руководителей любительских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театральных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коллективов и обучающихся по специальностям «Искусство театра» и «Театральное творчество».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Широкому кругу пользователей данный цикл практических занятий, тренингов и упражнений поможет научится управлять своим творческим ресурсом и быть увереннее в себе, а также разовьет умение раскрепощаться перед аудиторией и на сценической площадке. Данные умения пригодятся не только на сцене, но и в повседневной жизни.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Составители: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Преподаватели и студенты специальности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Театральное творчество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Колледжа искусств им. П. И. Чайковского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5592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1739</TotalTime>
  <Words>265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Arial Black</vt:lpstr>
      <vt:lpstr>Calibri</vt:lpstr>
      <vt:lpstr>Constantia</vt:lpstr>
      <vt:lpstr>Wingdings 2</vt:lpstr>
      <vt:lpstr>Поток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РАЗВИТИЯ ОБРАЗОВАНИЯ В СФЕРЕ КУЛЬТУРЫ И ИСКУССТВА</dc:title>
  <dc:creator>user</dc:creator>
  <cp:lastModifiedBy>1</cp:lastModifiedBy>
  <cp:revision>196</cp:revision>
  <dcterms:created xsi:type="dcterms:W3CDTF">2015-06-01T10:29:41Z</dcterms:created>
  <dcterms:modified xsi:type="dcterms:W3CDTF">2023-04-12T10:39:22Z</dcterms:modified>
</cp:coreProperties>
</file>